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50"/>
  </p:notesMasterIdLst>
  <p:handoutMasterIdLst>
    <p:handoutMasterId r:id="rId51"/>
  </p:handoutMasterIdLst>
  <p:sldIdLst>
    <p:sldId id="1117" r:id="rId2"/>
    <p:sldId id="1172" r:id="rId3"/>
    <p:sldId id="577" r:id="rId4"/>
    <p:sldId id="401" r:id="rId5"/>
    <p:sldId id="441" r:id="rId6"/>
    <p:sldId id="448" r:id="rId7"/>
    <p:sldId id="1173" r:id="rId8"/>
    <p:sldId id="402" r:id="rId9"/>
    <p:sldId id="1153" r:id="rId10"/>
    <p:sldId id="1154" r:id="rId11"/>
    <p:sldId id="1146" r:id="rId12"/>
    <p:sldId id="1145" r:id="rId13"/>
    <p:sldId id="1157" r:id="rId14"/>
    <p:sldId id="1143" r:id="rId15"/>
    <p:sldId id="1147" r:id="rId16"/>
    <p:sldId id="1148" r:id="rId17"/>
    <p:sldId id="1151" r:id="rId18"/>
    <p:sldId id="1152" r:id="rId19"/>
    <p:sldId id="1156" r:id="rId20"/>
    <p:sldId id="1155" r:id="rId21"/>
    <p:sldId id="1159" r:id="rId22"/>
    <p:sldId id="1167" r:id="rId23"/>
    <p:sldId id="1079" r:id="rId24"/>
    <p:sldId id="1080" r:id="rId25"/>
    <p:sldId id="1158" r:id="rId26"/>
    <p:sldId id="1160" r:id="rId27"/>
    <p:sldId id="1127" r:id="rId28"/>
    <p:sldId id="1128" r:id="rId29"/>
    <p:sldId id="1163" r:id="rId30"/>
    <p:sldId id="1164" r:id="rId31"/>
    <p:sldId id="1086" r:id="rId32"/>
    <p:sldId id="1081" r:id="rId33"/>
    <p:sldId id="1082" r:id="rId34"/>
    <p:sldId id="1169" r:id="rId35"/>
    <p:sldId id="1083" r:id="rId36"/>
    <p:sldId id="387" r:id="rId37"/>
    <p:sldId id="1109" r:id="rId38"/>
    <p:sldId id="1161" r:id="rId39"/>
    <p:sldId id="1162" r:id="rId40"/>
    <p:sldId id="1174" r:id="rId41"/>
    <p:sldId id="1175" r:id="rId42"/>
    <p:sldId id="1176" r:id="rId43"/>
    <p:sldId id="1177" r:id="rId44"/>
    <p:sldId id="949" r:id="rId45"/>
    <p:sldId id="1170" r:id="rId46"/>
    <p:sldId id="1178" r:id="rId47"/>
    <p:sldId id="1171" r:id="rId48"/>
    <p:sldId id="1166" r:id="rId49"/>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xmlns="">
        <p15:guide id="1" orient="horz" pos="3126"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7E79"/>
    <a:srgbClr val="6699CC"/>
    <a:srgbClr val="73FEFF"/>
    <a:srgbClr val="165E97"/>
    <a:srgbClr val="000080"/>
    <a:srgbClr val="66CCFF"/>
    <a:srgbClr val="0080FF"/>
    <a:srgbClr val="004080"/>
    <a:srgbClr val="009933"/>
    <a:srgbClr val="3333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1E8A1-1094-40C8-8282-7678FCF8ED63}" v="1149" dt="2020-09-15T15:11:36.029"/>
    <p1510:client id="{74F5295D-120A-4F11-A1C8-86FF33B1BDC1}" v="3" dt="2020-09-16T09:10:28.639"/>
    <p1510:client id="{8959293F-D26C-A04D-AD41-BB4D2C67E0D1}" v="4632" dt="2020-09-16T09:07:29.98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437"/>
    <p:restoredTop sz="83673"/>
  </p:normalViewPr>
  <p:slideViewPr>
    <p:cSldViewPr snapToGrid="0" snapToObjects="1" showGuides="1">
      <p:cViewPr varScale="1">
        <p:scale>
          <a:sx n="73" d="100"/>
          <a:sy n="73" d="100"/>
        </p:scale>
        <p:origin x="-1675" y="-72"/>
      </p:cViewPr>
      <p:guideLst>
        <p:guide orient="horz" pos="2183"/>
        <p:guide pos="2880"/>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guide orient="horz" pos="3126"/>
        <p:guide pos="214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ccard Manu" userId="9875dcc9-2811-4a4c-abef-a90515e51b3d" providerId="ADAL" clId="{3CB1E8A1-1094-40C8-8282-7678FCF8ED63}"/>
    <pc:docChg chg="undo custSel addSld delSld modSld sldOrd modMainMaster">
      <pc:chgData name="Broccard Manu" userId="9875dcc9-2811-4a4c-abef-a90515e51b3d" providerId="ADAL" clId="{3CB1E8A1-1094-40C8-8282-7678FCF8ED63}" dt="2020-09-15T15:11:39.137" v="3351" actId="680"/>
      <pc:docMkLst>
        <pc:docMk/>
      </pc:docMkLst>
      <pc:sldChg chg="addSp delSp modSp mod">
        <pc:chgData name="Broccard Manu" userId="9875dcc9-2811-4a4c-abef-a90515e51b3d" providerId="ADAL" clId="{3CB1E8A1-1094-40C8-8282-7678FCF8ED63}" dt="2020-09-14T07:32:54.135" v="124" actId="20577"/>
        <pc:sldMkLst>
          <pc:docMk/>
          <pc:sldMk cId="2269509290" sldId="402"/>
        </pc:sldMkLst>
        <pc:spChg chg="mod">
          <ac:chgData name="Broccard Manu" userId="9875dcc9-2811-4a4c-abef-a90515e51b3d" providerId="ADAL" clId="{3CB1E8A1-1094-40C8-8282-7678FCF8ED63}" dt="2020-09-14T07:32:54.135" v="124" actId="20577"/>
          <ac:spMkLst>
            <pc:docMk/>
            <pc:sldMk cId="2269509290" sldId="402"/>
            <ac:spMk id="2" creationId="{00000000-0000-0000-0000-000000000000}"/>
          </ac:spMkLst>
        </pc:spChg>
        <pc:spChg chg="mod">
          <ac:chgData name="Broccard Manu" userId="9875dcc9-2811-4a4c-abef-a90515e51b3d" providerId="ADAL" clId="{3CB1E8A1-1094-40C8-8282-7678FCF8ED63}" dt="2020-09-14T07:31:48.914" v="107" actId="20577"/>
          <ac:spMkLst>
            <pc:docMk/>
            <pc:sldMk cId="2269509290" sldId="402"/>
            <ac:spMk id="25" creationId="{00000000-0000-0000-0000-000000000000}"/>
          </ac:spMkLst>
        </pc:spChg>
        <pc:spChg chg="mod">
          <ac:chgData name="Broccard Manu" userId="9875dcc9-2811-4a4c-abef-a90515e51b3d" providerId="ADAL" clId="{3CB1E8A1-1094-40C8-8282-7678FCF8ED63}" dt="2020-09-14T07:31:56.825" v="112" actId="6549"/>
          <ac:spMkLst>
            <pc:docMk/>
            <pc:sldMk cId="2269509290" sldId="402"/>
            <ac:spMk id="31" creationId="{00000000-0000-0000-0000-000000000000}"/>
          </ac:spMkLst>
        </pc:spChg>
        <pc:spChg chg="mod">
          <ac:chgData name="Broccard Manu" userId="9875dcc9-2811-4a4c-abef-a90515e51b3d" providerId="ADAL" clId="{3CB1E8A1-1094-40C8-8282-7678FCF8ED63}" dt="2020-09-14T07:32:07.105" v="114" actId="20577"/>
          <ac:spMkLst>
            <pc:docMk/>
            <pc:sldMk cId="2269509290" sldId="402"/>
            <ac:spMk id="32" creationId="{00000000-0000-0000-0000-000000000000}"/>
          </ac:spMkLst>
        </pc:spChg>
        <pc:spChg chg="mod">
          <ac:chgData name="Broccard Manu" userId="9875dcc9-2811-4a4c-abef-a90515e51b3d" providerId="ADAL" clId="{3CB1E8A1-1094-40C8-8282-7678FCF8ED63}" dt="2020-09-14T07:32:11.950" v="115" actId="20577"/>
          <ac:spMkLst>
            <pc:docMk/>
            <pc:sldMk cId="2269509290" sldId="402"/>
            <ac:spMk id="33" creationId="{00000000-0000-0000-0000-000000000000}"/>
          </ac:spMkLst>
        </pc:spChg>
        <pc:spChg chg="mod">
          <ac:chgData name="Broccard Manu" userId="9875dcc9-2811-4a4c-abef-a90515e51b3d" providerId="ADAL" clId="{3CB1E8A1-1094-40C8-8282-7678FCF8ED63}" dt="2020-09-14T07:32:19.314" v="116" actId="20577"/>
          <ac:spMkLst>
            <pc:docMk/>
            <pc:sldMk cId="2269509290" sldId="402"/>
            <ac:spMk id="34" creationId="{00000000-0000-0000-0000-000000000000}"/>
          </ac:spMkLst>
        </pc:spChg>
        <pc:spChg chg="mod">
          <ac:chgData name="Broccard Manu" userId="9875dcc9-2811-4a4c-abef-a90515e51b3d" providerId="ADAL" clId="{3CB1E8A1-1094-40C8-8282-7678FCF8ED63}" dt="2020-09-14T07:32:39.894" v="119" actId="20577"/>
          <ac:spMkLst>
            <pc:docMk/>
            <pc:sldMk cId="2269509290" sldId="402"/>
            <ac:spMk id="35" creationId="{00000000-0000-0000-0000-000000000000}"/>
          </ac:spMkLst>
        </pc:spChg>
        <pc:grpChg chg="mod">
          <ac:chgData name="Broccard Manu" userId="9875dcc9-2811-4a4c-abef-a90515e51b3d" providerId="ADAL" clId="{3CB1E8A1-1094-40C8-8282-7678FCF8ED63}" dt="2020-09-14T07:30:29.783" v="106" actId="1076"/>
          <ac:grpSpMkLst>
            <pc:docMk/>
            <pc:sldMk cId="2269509290" sldId="402"/>
            <ac:grpSpMk id="11" creationId="{00000000-0000-0000-0000-000000000000}"/>
          </ac:grpSpMkLst>
        </pc:grpChg>
        <pc:picChg chg="mod">
          <ac:chgData name="Broccard Manu" userId="9875dcc9-2811-4a4c-abef-a90515e51b3d" providerId="ADAL" clId="{3CB1E8A1-1094-40C8-8282-7678FCF8ED63}" dt="2020-09-14T07:29:35.983" v="101" actId="1076"/>
          <ac:picMkLst>
            <pc:docMk/>
            <pc:sldMk cId="2269509290" sldId="402"/>
            <ac:picMk id="7" creationId="{00000000-0000-0000-0000-000000000000}"/>
          </ac:picMkLst>
        </pc:picChg>
        <pc:picChg chg="add del">
          <ac:chgData name="Broccard Manu" userId="9875dcc9-2811-4a4c-abef-a90515e51b3d" providerId="ADAL" clId="{3CB1E8A1-1094-40C8-8282-7678FCF8ED63}" dt="2020-09-14T07:27:54.016" v="27" actId="478"/>
          <ac:picMkLst>
            <pc:docMk/>
            <pc:sldMk cId="2269509290" sldId="402"/>
            <ac:picMk id="1028" creationId="{00000000-0000-0000-0000-000000000000}"/>
          </ac:picMkLst>
        </pc:picChg>
      </pc:sldChg>
      <pc:sldChg chg="modSp mod">
        <pc:chgData name="Broccard Manu" userId="9875dcc9-2811-4a4c-abef-a90515e51b3d" providerId="ADAL" clId="{3CB1E8A1-1094-40C8-8282-7678FCF8ED63}" dt="2020-09-14T07:33:26.239" v="169" actId="1076"/>
        <pc:sldMkLst>
          <pc:docMk/>
          <pc:sldMk cId="118617948" sldId="441"/>
        </pc:sldMkLst>
        <pc:spChg chg="mod">
          <ac:chgData name="Broccard Manu" userId="9875dcc9-2811-4a4c-abef-a90515e51b3d" providerId="ADAL" clId="{3CB1E8A1-1094-40C8-8282-7678FCF8ED63}" dt="2020-09-14T07:33:26.239" v="169" actId="1076"/>
          <ac:spMkLst>
            <pc:docMk/>
            <pc:sldMk cId="118617948" sldId="441"/>
            <ac:spMk id="2" creationId="{00000000-0000-0000-0000-000000000000}"/>
          </ac:spMkLst>
        </pc:spChg>
        <pc:picChg chg="mod">
          <ac:chgData name="Broccard Manu" userId="9875dcc9-2811-4a4c-abef-a90515e51b3d" providerId="ADAL" clId="{3CB1E8A1-1094-40C8-8282-7678FCF8ED63}" dt="2020-09-14T07:33:21.941" v="167" actId="1076"/>
          <ac:picMkLst>
            <pc:docMk/>
            <pc:sldMk cId="118617948" sldId="441"/>
            <ac:picMk id="3" creationId="{00000000-0000-0000-0000-000000000000}"/>
          </ac:picMkLst>
        </pc:picChg>
      </pc:sldChg>
      <pc:sldChg chg="modSp mod modNotesTx">
        <pc:chgData name="Broccard Manu" userId="9875dcc9-2811-4a4c-abef-a90515e51b3d" providerId="ADAL" clId="{3CB1E8A1-1094-40C8-8282-7678FCF8ED63}" dt="2020-09-15T13:25:30.660" v="3349" actId="6549"/>
        <pc:sldMkLst>
          <pc:docMk/>
          <pc:sldMk cId="70364560" sldId="448"/>
        </pc:sldMkLst>
        <pc:spChg chg="mod">
          <ac:chgData name="Broccard Manu" userId="9875dcc9-2811-4a4c-abef-a90515e51b3d" providerId="ADAL" clId="{3CB1E8A1-1094-40C8-8282-7678FCF8ED63}" dt="2020-09-14T07:33:50.445" v="216" actId="1076"/>
          <ac:spMkLst>
            <pc:docMk/>
            <pc:sldMk cId="70364560" sldId="448"/>
            <ac:spMk id="2" creationId="{00000000-0000-0000-0000-000000000000}"/>
          </ac:spMkLst>
        </pc:spChg>
        <pc:picChg chg="mod">
          <ac:chgData name="Broccard Manu" userId="9875dcc9-2811-4a4c-abef-a90515e51b3d" providerId="ADAL" clId="{3CB1E8A1-1094-40C8-8282-7678FCF8ED63}" dt="2020-09-14T07:33:51.798" v="217" actId="1076"/>
          <ac:picMkLst>
            <pc:docMk/>
            <pc:sldMk cId="70364560" sldId="448"/>
            <ac:picMk id="4" creationId="{00000000-0000-0000-0000-000000000000}"/>
          </ac:picMkLst>
        </pc:picChg>
      </pc:sldChg>
      <pc:sldChg chg="modSp mod">
        <pc:chgData name="Broccard Manu" userId="9875dcc9-2811-4a4c-abef-a90515e51b3d" providerId="ADAL" clId="{3CB1E8A1-1094-40C8-8282-7678FCF8ED63}" dt="2020-09-15T09:16:11.417" v="1374" actId="20577"/>
        <pc:sldMkLst>
          <pc:docMk/>
          <pc:sldMk cId="2288307835" sldId="1117"/>
        </pc:sldMkLst>
        <pc:spChg chg="mod">
          <ac:chgData name="Broccard Manu" userId="9875dcc9-2811-4a4c-abef-a90515e51b3d" providerId="ADAL" clId="{3CB1E8A1-1094-40C8-8282-7678FCF8ED63}" dt="2020-09-15T09:16:11.417" v="1374" actId="20577"/>
          <ac:spMkLst>
            <pc:docMk/>
            <pc:sldMk cId="2288307835" sldId="1117"/>
            <ac:spMk id="5" creationId="{A4D02A5F-45F9-5F4E-B272-59768E2ECAF3}"/>
          </ac:spMkLst>
        </pc:spChg>
      </pc:sldChg>
      <pc:sldChg chg="modSp mod">
        <pc:chgData name="Broccard Manu" userId="9875dcc9-2811-4a4c-abef-a90515e51b3d" providerId="ADAL" clId="{3CB1E8A1-1094-40C8-8282-7678FCF8ED63}" dt="2020-09-15T15:11:36.029" v="3350" actId="1076"/>
        <pc:sldMkLst>
          <pc:docMk/>
          <pc:sldMk cId="2439469797" sldId="1128"/>
        </pc:sldMkLst>
        <pc:picChg chg="mod">
          <ac:chgData name="Broccard Manu" userId="9875dcc9-2811-4a4c-abef-a90515e51b3d" providerId="ADAL" clId="{3CB1E8A1-1094-40C8-8282-7678FCF8ED63}" dt="2020-09-15T15:11:36.029" v="3350" actId="1076"/>
          <ac:picMkLst>
            <pc:docMk/>
            <pc:sldMk cId="2439469797" sldId="1128"/>
            <ac:picMk id="15363" creationId="{00000000-0000-0000-0000-000000000000}"/>
          </ac:picMkLst>
        </pc:picChg>
      </pc:sldChg>
      <pc:sldChg chg="modSp mod">
        <pc:chgData name="Broccard Manu" userId="9875dcc9-2811-4a4c-abef-a90515e51b3d" providerId="ADAL" clId="{3CB1E8A1-1094-40C8-8282-7678FCF8ED63}" dt="2020-09-14T07:36:10.049" v="232" actId="20577"/>
        <pc:sldMkLst>
          <pc:docMk/>
          <pc:sldMk cId="1489559402" sldId="1143"/>
        </pc:sldMkLst>
        <pc:spChg chg="mod">
          <ac:chgData name="Broccard Manu" userId="9875dcc9-2811-4a4c-abef-a90515e51b3d" providerId="ADAL" clId="{3CB1E8A1-1094-40C8-8282-7678FCF8ED63}" dt="2020-09-14T07:36:10.049" v="232" actId="20577"/>
          <ac:spMkLst>
            <pc:docMk/>
            <pc:sldMk cId="1489559402" sldId="1143"/>
            <ac:spMk id="2" creationId="{DCFCB576-403A-E446-9E39-0DB37F40CB39}"/>
          </ac:spMkLst>
        </pc:spChg>
      </pc:sldChg>
      <pc:sldChg chg="del">
        <pc:chgData name="Broccard Manu" userId="9875dcc9-2811-4a4c-abef-a90515e51b3d" providerId="ADAL" clId="{3CB1E8A1-1094-40C8-8282-7678FCF8ED63}" dt="2020-09-14T09:19:26.881" v="890" actId="47"/>
        <pc:sldMkLst>
          <pc:docMk/>
          <pc:sldMk cId="1893260045" sldId="1144"/>
        </pc:sldMkLst>
      </pc:sldChg>
      <pc:sldChg chg="addSp delSp modSp mod ord modNotesTx">
        <pc:chgData name="Broccard Manu" userId="9875dcc9-2811-4a4c-abef-a90515e51b3d" providerId="ADAL" clId="{3CB1E8A1-1094-40C8-8282-7678FCF8ED63}" dt="2020-09-14T09:25:46.866" v="1278" actId="113"/>
        <pc:sldMkLst>
          <pc:docMk/>
          <pc:sldMk cId="4038341738" sldId="1145"/>
        </pc:sldMkLst>
        <pc:spChg chg="add mod">
          <ac:chgData name="Broccard Manu" userId="9875dcc9-2811-4a4c-abef-a90515e51b3d" providerId="ADAL" clId="{3CB1E8A1-1094-40C8-8282-7678FCF8ED63}" dt="2020-09-14T09:25:46.866" v="1278" actId="113"/>
          <ac:spMkLst>
            <pc:docMk/>
            <pc:sldMk cId="4038341738" sldId="1145"/>
            <ac:spMk id="2" creationId="{1B6CFCF3-3370-4D2D-82AA-E7ADA00135D8}"/>
          </ac:spMkLst>
        </pc:spChg>
        <pc:spChg chg="mod">
          <ac:chgData name="Broccard Manu" userId="9875dcc9-2811-4a4c-abef-a90515e51b3d" providerId="ADAL" clId="{3CB1E8A1-1094-40C8-8282-7678FCF8ED63}" dt="2020-09-14T09:25:13.113" v="1270" actId="1076"/>
          <ac:spMkLst>
            <pc:docMk/>
            <pc:sldMk cId="4038341738" sldId="1145"/>
            <ac:spMk id="7" creationId="{5DC3FFF6-6CAB-8D4E-B215-243208CDDF9F}"/>
          </ac:spMkLst>
        </pc:spChg>
        <pc:spChg chg="del mod">
          <ac:chgData name="Broccard Manu" userId="9875dcc9-2811-4a4c-abef-a90515e51b3d" providerId="ADAL" clId="{3CB1E8A1-1094-40C8-8282-7678FCF8ED63}" dt="2020-09-14T09:21:01.432" v="920" actId="478"/>
          <ac:spMkLst>
            <pc:docMk/>
            <pc:sldMk cId="4038341738" sldId="1145"/>
            <ac:spMk id="8" creationId="{1012F525-EE09-6F44-BF08-D6122AB5B364}"/>
          </ac:spMkLst>
        </pc:spChg>
        <pc:picChg chg="add mod">
          <ac:chgData name="Broccard Manu" userId="9875dcc9-2811-4a4c-abef-a90515e51b3d" providerId="ADAL" clId="{3CB1E8A1-1094-40C8-8282-7678FCF8ED63}" dt="2020-09-14T09:25:25.136" v="1275" actId="1076"/>
          <ac:picMkLst>
            <pc:docMk/>
            <pc:sldMk cId="4038341738" sldId="1145"/>
            <ac:picMk id="3" creationId="{AFF41880-7E45-4B56-B072-CBE6F23DF179}"/>
          </ac:picMkLst>
        </pc:picChg>
      </pc:sldChg>
      <pc:sldChg chg="ord">
        <pc:chgData name="Broccard Manu" userId="9875dcc9-2811-4a4c-abef-a90515e51b3d" providerId="ADAL" clId="{3CB1E8A1-1094-40C8-8282-7678FCF8ED63}" dt="2020-09-14T09:19:52.960" v="894"/>
        <pc:sldMkLst>
          <pc:docMk/>
          <pc:sldMk cId="3993296599" sldId="1146"/>
        </pc:sldMkLst>
      </pc:sldChg>
      <pc:sldChg chg="ord">
        <pc:chgData name="Broccard Manu" userId="9875dcc9-2811-4a4c-abef-a90515e51b3d" providerId="ADAL" clId="{3CB1E8A1-1094-40C8-8282-7678FCF8ED63}" dt="2020-09-14T09:19:18.784" v="887"/>
        <pc:sldMkLst>
          <pc:docMk/>
          <pc:sldMk cId="2370353859" sldId="1147"/>
        </pc:sldMkLst>
      </pc:sldChg>
      <pc:sldChg chg="ord">
        <pc:chgData name="Broccard Manu" userId="9875dcc9-2811-4a4c-abef-a90515e51b3d" providerId="ADAL" clId="{3CB1E8A1-1094-40C8-8282-7678FCF8ED63}" dt="2020-09-14T09:19:20.312" v="889"/>
        <pc:sldMkLst>
          <pc:docMk/>
          <pc:sldMk cId="4164203238" sldId="1148"/>
        </pc:sldMkLst>
      </pc:sldChg>
      <pc:sldChg chg="addSp delSp modSp ord">
        <pc:chgData name="Broccard Manu" userId="9875dcc9-2811-4a4c-abef-a90515e51b3d" providerId="ADAL" clId="{3CB1E8A1-1094-40C8-8282-7678FCF8ED63}" dt="2020-09-14T07:25:34.978" v="6" actId="478"/>
        <pc:sldMkLst>
          <pc:docMk/>
          <pc:sldMk cId="3303237091" sldId="1149"/>
        </pc:sldMkLst>
        <pc:spChg chg="add mod">
          <ac:chgData name="Broccard Manu" userId="9875dcc9-2811-4a4c-abef-a90515e51b3d" providerId="ADAL" clId="{3CB1E8A1-1094-40C8-8282-7678FCF8ED63}" dt="2020-09-14T07:25:34.978" v="6" actId="478"/>
          <ac:spMkLst>
            <pc:docMk/>
            <pc:sldMk cId="3303237091" sldId="1149"/>
            <ac:spMk id="4" creationId="{B5E76F4F-4C14-4028-9C7E-158CB0F24908}"/>
          </ac:spMkLst>
        </pc:spChg>
        <pc:spChg chg="del">
          <ac:chgData name="Broccard Manu" userId="9875dcc9-2811-4a4c-abef-a90515e51b3d" providerId="ADAL" clId="{3CB1E8A1-1094-40C8-8282-7678FCF8ED63}" dt="2020-09-14T07:20:54.751" v="0" actId="931"/>
          <ac:spMkLst>
            <pc:docMk/>
            <pc:sldMk cId="3303237091" sldId="1149"/>
            <ac:spMk id="8" creationId="{575C0259-A69A-DE48-A749-936E5D0C6536}"/>
          </ac:spMkLst>
        </pc:spChg>
        <pc:picChg chg="add del mod">
          <ac:chgData name="Broccard Manu" userId="9875dcc9-2811-4a4c-abef-a90515e51b3d" providerId="ADAL" clId="{3CB1E8A1-1094-40C8-8282-7678FCF8ED63}" dt="2020-09-14T07:25:34.978" v="6" actId="478"/>
          <ac:picMkLst>
            <pc:docMk/>
            <pc:sldMk cId="3303237091" sldId="1149"/>
            <ac:picMk id="3" creationId="{98EEDC0A-D68E-4CC8-9C6F-5644C05EC41F}"/>
          </ac:picMkLst>
        </pc:picChg>
      </pc:sldChg>
      <pc:sldChg chg="addSp delSp modSp add mod ord modNotesTx">
        <pc:chgData name="Broccard Manu" userId="9875dcc9-2811-4a4c-abef-a90515e51b3d" providerId="ADAL" clId="{3CB1E8A1-1094-40C8-8282-7678FCF8ED63}" dt="2020-09-15T09:18:59.931" v="1538" actId="20577"/>
        <pc:sldMkLst>
          <pc:docMk/>
          <pc:sldMk cId="1287765178" sldId="1151"/>
        </pc:sldMkLst>
        <pc:spChg chg="mod">
          <ac:chgData name="Broccard Manu" userId="9875dcc9-2811-4a4c-abef-a90515e51b3d" providerId="ADAL" clId="{3CB1E8A1-1094-40C8-8282-7678FCF8ED63}" dt="2020-09-15T09:18:59.931" v="1538" actId="20577"/>
          <ac:spMkLst>
            <pc:docMk/>
            <pc:sldMk cId="1287765178" sldId="1151"/>
            <ac:spMk id="2" creationId="{A10EFC98-D9FB-9C40-82EA-D73EB38A7005}"/>
          </ac:spMkLst>
        </pc:spChg>
        <pc:picChg chg="add mod">
          <ac:chgData name="Broccard Manu" userId="9875dcc9-2811-4a4c-abef-a90515e51b3d" providerId="ADAL" clId="{3CB1E8A1-1094-40C8-8282-7678FCF8ED63}" dt="2020-09-14T07:41:43.085" v="238" actId="14100"/>
          <ac:picMkLst>
            <pc:docMk/>
            <pc:sldMk cId="1287765178" sldId="1151"/>
            <ac:picMk id="5" creationId="{298D8478-3EC2-4192-A854-AF4B34D8EDB7}"/>
          </ac:picMkLst>
        </pc:picChg>
        <pc:picChg chg="del">
          <ac:chgData name="Broccard Manu" userId="9875dcc9-2811-4a4c-abef-a90515e51b3d" providerId="ADAL" clId="{3CB1E8A1-1094-40C8-8282-7678FCF8ED63}" dt="2020-09-14T07:41:30.243" v="234" actId="478"/>
          <ac:picMkLst>
            <pc:docMk/>
            <pc:sldMk cId="1287765178" sldId="1151"/>
            <ac:picMk id="7" creationId="{0848767C-493E-8948-9871-DD9FC10BEB5A}"/>
          </ac:picMkLst>
        </pc:picChg>
      </pc:sldChg>
      <pc:sldChg chg="addSp delSp modSp add mod modNotesTx">
        <pc:chgData name="Broccard Manu" userId="9875dcc9-2811-4a4c-abef-a90515e51b3d" providerId="ADAL" clId="{3CB1E8A1-1094-40C8-8282-7678FCF8ED63}" dt="2020-09-15T11:34:03.994" v="3336" actId="20577"/>
        <pc:sldMkLst>
          <pc:docMk/>
          <pc:sldMk cId="4227224988" sldId="1152"/>
        </pc:sldMkLst>
        <pc:spChg chg="mod">
          <ac:chgData name="Broccard Manu" userId="9875dcc9-2811-4a4c-abef-a90515e51b3d" providerId="ADAL" clId="{3CB1E8A1-1094-40C8-8282-7678FCF8ED63}" dt="2020-09-14T08:42:32.579" v="356" actId="14100"/>
          <ac:spMkLst>
            <pc:docMk/>
            <pc:sldMk cId="4227224988" sldId="1152"/>
            <ac:spMk id="2" creationId="{160D89D0-9EDC-F044-8AB6-C2FE216911EE}"/>
          </ac:spMkLst>
        </pc:spChg>
        <pc:spChg chg="mod">
          <ac:chgData name="Broccard Manu" userId="9875dcc9-2811-4a4c-abef-a90515e51b3d" providerId="ADAL" clId="{3CB1E8A1-1094-40C8-8282-7678FCF8ED63}" dt="2020-09-14T08:42:38.282" v="358" actId="1076"/>
          <ac:spMkLst>
            <pc:docMk/>
            <pc:sldMk cId="4227224988" sldId="1152"/>
            <ac:spMk id="4" creationId="{E7822645-6333-0E46-9350-70096B9785A6}"/>
          </ac:spMkLst>
        </pc:spChg>
        <pc:picChg chg="add del mod modCrop">
          <ac:chgData name="Broccard Manu" userId="9875dcc9-2811-4a4c-abef-a90515e51b3d" providerId="ADAL" clId="{3CB1E8A1-1094-40C8-8282-7678FCF8ED63}" dt="2020-09-14T08:41:09.877" v="327" actId="478"/>
          <ac:picMkLst>
            <pc:docMk/>
            <pc:sldMk cId="4227224988" sldId="1152"/>
            <ac:picMk id="3" creationId="{2F13A413-D3DF-4533-B06F-AE991562F0FB}"/>
          </ac:picMkLst>
        </pc:picChg>
        <pc:picChg chg="add mod modCrop">
          <ac:chgData name="Broccard Manu" userId="9875dcc9-2811-4a4c-abef-a90515e51b3d" providerId="ADAL" clId="{3CB1E8A1-1094-40C8-8282-7678FCF8ED63}" dt="2020-09-15T09:20:05.844" v="1546" actId="1076"/>
          <ac:picMkLst>
            <pc:docMk/>
            <pc:sldMk cId="4227224988" sldId="1152"/>
            <ac:picMk id="7" creationId="{0ECD2F9F-9AD8-46AC-B2F7-4030F024559F}"/>
          </ac:picMkLst>
        </pc:picChg>
        <pc:picChg chg="mod">
          <ac:chgData name="Broccard Manu" userId="9875dcc9-2811-4a4c-abef-a90515e51b3d" providerId="ADAL" clId="{3CB1E8A1-1094-40C8-8282-7678FCF8ED63}" dt="2020-09-14T09:28:18.065" v="1360" actId="1076"/>
          <ac:picMkLst>
            <pc:docMk/>
            <pc:sldMk cId="4227224988" sldId="1152"/>
            <ac:picMk id="10" creationId="{4A6528B4-B554-CF4A-AC30-91148E910407}"/>
          </ac:picMkLst>
        </pc:picChg>
        <pc:picChg chg="del mod">
          <ac:chgData name="Broccard Manu" userId="9875dcc9-2811-4a4c-abef-a90515e51b3d" providerId="ADAL" clId="{3CB1E8A1-1094-40C8-8282-7678FCF8ED63}" dt="2020-09-14T08:42:07.532" v="353" actId="478"/>
          <ac:picMkLst>
            <pc:docMk/>
            <pc:sldMk cId="4227224988" sldId="1152"/>
            <ac:picMk id="2050" creationId="{D22917C7-0BE5-5D44-A873-FE018839BB9D}"/>
          </ac:picMkLst>
        </pc:picChg>
      </pc:sldChg>
      <pc:sldChg chg="addSp delSp modSp new mod modNotesTx">
        <pc:chgData name="Broccard Manu" userId="9875dcc9-2811-4a4c-abef-a90515e51b3d" providerId="ADAL" clId="{3CB1E8A1-1094-40C8-8282-7678FCF8ED63}" dt="2020-09-15T09:15:33.125" v="1362" actId="1076"/>
        <pc:sldMkLst>
          <pc:docMk/>
          <pc:sldMk cId="2782226130" sldId="1153"/>
        </pc:sldMkLst>
        <pc:spChg chg="mod">
          <ac:chgData name="Broccard Manu" userId="9875dcc9-2811-4a4c-abef-a90515e51b3d" providerId="ADAL" clId="{3CB1E8A1-1094-40C8-8282-7678FCF8ED63}" dt="2020-09-14T09:01:03.942" v="390" actId="1076"/>
          <ac:spMkLst>
            <pc:docMk/>
            <pc:sldMk cId="2782226130" sldId="1153"/>
            <ac:spMk id="2" creationId="{731DCC41-4745-4F81-BAD1-8DB3738CD0B4}"/>
          </ac:spMkLst>
        </pc:spChg>
        <pc:spChg chg="add mod">
          <ac:chgData name="Broccard Manu" userId="9875dcc9-2811-4a4c-abef-a90515e51b3d" providerId="ADAL" clId="{3CB1E8A1-1094-40C8-8282-7678FCF8ED63}" dt="2020-09-14T09:02:43.789" v="435" actId="20577"/>
          <ac:spMkLst>
            <pc:docMk/>
            <pc:sldMk cId="2782226130" sldId="1153"/>
            <ac:spMk id="7" creationId="{1844DC98-A13B-4394-AF9B-0392CCD90C09}"/>
          </ac:spMkLst>
        </pc:spChg>
        <pc:picChg chg="add del">
          <ac:chgData name="Broccard Manu" userId="9875dcc9-2811-4a4c-abef-a90515e51b3d" providerId="ADAL" clId="{3CB1E8A1-1094-40C8-8282-7678FCF8ED63}" dt="2020-09-14T09:00:46.169" v="367"/>
          <ac:picMkLst>
            <pc:docMk/>
            <pc:sldMk cId="2782226130" sldId="1153"/>
            <ac:picMk id="3" creationId="{A309B115-9F8B-4E3B-883E-C283F4F94207}"/>
          </ac:picMkLst>
        </pc:picChg>
        <pc:picChg chg="add mod">
          <ac:chgData name="Broccard Manu" userId="9875dcc9-2811-4a4c-abef-a90515e51b3d" providerId="ADAL" clId="{3CB1E8A1-1094-40C8-8282-7678FCF8ED63}" dt="2020-09-15T09:15:33.125" v="1362" actId="1076"/>
          <ac:picMkLst>
            <pc:docMk/>
            <pc:sldMk cId="2782226130" sldId="1153"/>
            <ac:picMk id="5" creationId="{1246036E-ED48-4BF7-8C94-4D47A64F5EE4}"/>
          </ac:picMkLst>
        </pc:picChg>
      </pc:sldChg>
      <pc:sldChg chg="addSp modSp new mod modClrScheme chgLayout modNotesTx">
        <pc:chgData name="Broccard Manu" userId="9875dcc9-2811-4a4c-abef-a90515e51b3d" providerId="ADAL" clId="{3CB1E8A1-1094-40C8-8282-7678FCF8ED63}" dt="2020-09-15T09:16:24.335" v="1375" actId="1076"/>
        <pc:sldMkLst>
          <pc:docMk/>
          <pc:sldMk cId="668172031" sldId="1154"/>
        </pc:sldMkLst>
        <pc:spChg chg="mod ord">
          <ac:chgData name="Broccard Manu" userId="9875dcc9-2811-4a4c-abef-a90515e51b3d" providerId="ADAL" clId="{3CB1E8A1-1094-40C8-8282-7678FCF8ED63}" dt="2020-09-14T09:12:54.486" v="520" actId="1076"/>
          <ac:spMkLst>
            <pc:docMk/>
            <pc:sldMk cId="668172031" sldId="1154"/>
            <ac:spMk id="2" creationId="{6DC07613-9A95-4BA4-8D36-FB7A751A769A}"/>
          </ac:spMkLst>
        </pc:spChg>
        <pc:spChg chg="add mod">
          <ac:chgData name="Broccard Manu" userId="9875dcc9-2811-4a4c-abef-a90515e51b3d" providerId="ADAL" clId="{3CB1E8A1-1094-40C8-8282-7678FCF8ED63}" dt="2020-09-14T09:10:39.770" v="494" actId="20577"/>
          <ac:spMkLst>
            <pc:docMk/>
            <pc:sldMk cId="668172031" sldId="1154"/>
            <ac:spMk id="4" creationId="{CC09DBBE-F76C-4954-8F37-3F20BA1025E9}"/>
          </ac:spMkLst>
        </pc:spChg>
        <pc:spChg chg="add mod ord">
          <ac:chgData name="Broccard Manu" userId="9875dcc9-2811-4a4c-abef-a90515e51b3d" providerId="ADAL" clId="{3CB1E8A1-1094-40C8-8282-7678FCF8ED63}" dt="2020-09-15T09:16:24.335" v="1375" actId="1076"/>
          <ac:spMkLst>
            <pc:docMk/>
            <pc:sldMk cId="668172031" sldId="1154"/>
            <ac:spMk id="5" creationId="{DA53B7A7-462C-4E14-9B51-ABFC8B65EA6F}"/>
          </ac:spMkLst>
        </pc:spChg>
      </pc:sldChg>
      <pc:sldChg chg="addSp delSp modSp new mod">
        <pc:chgData name="Broccard Manu" userId="9875dcc9-2811-4a4c-abef-a90515e51b3d" providerId="ADAL" clId="{3CB1E8A1-1094-40C8-8282-7678FCF8ED63}" dt="2020-09-14T09:27:53.297" v="1359" actId="1076"/>
        <pc:sldMkLst>
          <pc:docMk/>
          <pc:sldMk cId="1058011575" sldId="1155"/>
        </pc:sldMkLst>
        <pc:spChg chg="mod">
          <ac:chgData name="Broccard Manu" userId="9875dcc9-2811-4a4c-abef-a90515e51b3d" providerId="ADAL" clId="{3CB1E8A1-1094-40C8-8282-7678FCF8ED63}" dt="2020-09-14T09:26:23.594" v="1300" actId="20577"/>
          <ac:spMkLst>
            <pc:docMk/>
            <pc:sldMk cId="1058011575" sldId="1155"/>
            <ac:spMk id="2" creationId="{0206A53F-722F-4ED5-9B73-FBC3F0A5F991}"/>
          </ac:spMkLst>
        </pc:spChg>
        <pc:spChg chg="del">
          <ac:chgData name="Broccard Manu" userId="9875dcc9-2811-4a4c-abef-a90515e51b3d" providerId="ADAL" clId="{3CB1E8A1-1094-40C8-8282-7678FCF8ED63}" dt="2020-09-14T09:27:28.817" v="1305" actId="478"/>
          <ac:spMkLst>
            <pc:docMk/>
            <pc:sldMk cId="1058011575" sldId="1155"/>
            <ac:spMk id="3" creationId="{827FF0F7-5785-4855-898B-F35535C8C53D}"/>
          </ac:spMkLst>
        </pc:spChg>
        <pc:picChg chg="add mod">
          <ac:chgData name="Broccard Manu" userId="9875dcc9-2811-4a4c-abef-a90515e51b3d" providerId="ADAL" clId="{3CB1E8A1-1094-40C8-8282-7678FCF8ED63}" dt="2020-09-14T09:27:53.297" v="1359" actId="1076"/>
          <ac:picMkLst>
            <pc:docMk/>
            <pc:sldMk cId="1058011575" sldId="1155"/>
            <ac:picMk id="5" creationId="{155B5C2C-E1B9-496D-9ED4-092AD3D054DB}"/>
          </ac:picMkLst>
        </pc:picChg>
        <pc:picChg chg="add mod">
          <ac:chgData name="Broccard Manu" userId="9875dcc9-2811-4a4c-abef-a90515e51b3d" providerId="ADAL" clId="{3CB1E8A1-1094-40C8-8282-7678FCF8ED63}" dt="2020-09-14T09:27:49.328" v="1358" actId="1038"/>
          <ac:picMkLst>
            <pc:docMk/>
            <pc:sldMk cId="1058011575" sldId="1155"/>
            <ac:picMk id="6" creationId="{088302B8-A6E1-4EED-96B2-5A913681BCB2}"/>
          </ac:picMkLst>
        </pc:picChg>
      </pc:sldChg>
      <pc:sldChg chg="addSp delSp modSp add mod modNotesTx">
        <pc:chgData name="Broccard Manu" userId="9875dcc9-2811-4a4c-abef-a90515e51b3d" providerId="ADAL" clId="{3CB1E8A1-1094-40C8-8282-7678FCF8ED63}" dt="2020-09-15T09:54:59.806" v="2558" actId="20577"/>
        <pc:sldMkLst>
          <pc:docMk/>
          <pc:sldMk cId="1569197517" sldId="1156"/>
        </pc:sldMkLst>
        <pc:spChg chg="del">
          <ac:chgData name="Broccard Manu" userId="9875dcc9-2811-4a4c-abef-a90515e51b3d" providerId="ADAL" clId="{3CB1E8A1-1094-40C8-8282-7678FCF8ED63}" dt="2020-09-15T09:19:36.347" v="1541" actId="478"/>
          <ac:spMkLst>
            <pc:docMk/>
            <pc:sldMk cId="1569197517" sldId="1156"/>
            <ac:spMk id="2" creationId="{160D89D0-9EDC-F044-8AB6-C2FE216911EE}"/>
          </ac:spMkLst>
        </pc:spChg>
        <pc:spChg chg="del">
          <ac:chgData name="Broccard Manu" userId="9875dcc9-2811-4a4c-abef-a90515e51b3d" providerId="ADAL" clId="{3CB1E8A1-1094-40C8-8282-7678FCF8ED63}" dt="2020-09-15T09:19:28.122" v="1540" actId="478"/>
          <ac:spMkLst>
            <pc:docMk/>
            <pc:sldMk cId="1569197517" sldId="1156"/>
            <ac:spMk id="4" creationId="{E7822645-6333-0E46-9350-70096B9785A6}"/>
          </ac:spMkLst>
        </pc:spChg>
        <pc:spChg chg="add del mod">
          <ac:chgData name="Broccard Manu" userId="9875dcc9-2811-4a4c-abef-a90515e51b3d" providerId="ADAL" clId="{3CB1E8A1-1094-40C8-8282-7678FCF8ED63}" dt="2020-09-15T09:19:42.402" v="1543" actId="478"/>
          <ac:spMkLst>
            <pc:docMk/>
            <pc:sldMk cId="1569197517" sldId="1156"/>
            <ac:spMk id="5" creationId="{A98CCFB9-0D74-49B7-87CC-C7C5379E7EE1}"/>
          </ac:spMkLst>
        </pc:spChg>
        <pc:spChg chg="add del mod">
          <ac:chgData name="Broccard Manu" userId="9875dcc9-2811-4a4c-abef-a90515e51b3d" providerId="ADAL" clId="{3CB1E8A1-1094-40C8-8282-7678FCF8ED63}" dt="2020-09-15T09:19:41.528" v="1542" actId="478"/>
          <ac:spMkLst>
            <pc:docMk/>
            <pc:sldMk cId="1569197517" sldId="1156"/>
            <ac:spMk id="6" creationId="{103FA3EB-F365-42C5-A451-58292F227DCF}"/>
          </ac:spMkLst>
        </pc:spChg>
        <pc:picChg chg="mod">
          <ac:chgData name="Broccard Manu" userId="9875dcc9-2811-4a4c-abef-a90515e51b3d" providerId="ADAL" clId="{3CB1E8A1-1094-40C8-8282-7678FCF8ED63}" dt="2020-09-15T09:20:36.823" v="1557" actId="1076"/>
          <ac:picMkLst>
            <pc:docMk/>
            <pc:sldMk cId="1569197517" sldId="1156"/>
            <ac:picMk id="7" creationId="{0ECD2F9F-9AD8-46AC-B2F7-4030F024559F}"/>
          </ac:picMkLst>
        </pc:picChg>
        <pc:picChg chg="add mod">
          <ac:chgData name="Broccard Manu" userId="9875dcc9-2811-4a4c-abef-a90515e51b3d" providerId="ADAL" clId="{3CB1E8A1-1094-40C8-8282-7678FCF8ED63}" dt="2020-09-15T09:21:01.158" v="1566" actId="1037"/>
          <ac:picMkLst>
            <pc:docMk/>
            <pc:sldMk cId="1569197517" sldId="1156"/>
            <ac:picMk id="8" creationId="{A2E27098-4AA8-46B9-838D-EFCB4426BFE1}"/>
          </ac:picMkLst>
        </pc:picChg>
        <pc:picChg chg="del">
          <ac:chgData name="Broccard Manu" userId="9875dcc9-2811-4a4c-abef-a90515e51b3d" providerId="ADAL" clId="{3CB1E8A1-1094-40C8-8282-7678FCF8ED63}" dt="2020-09-15T09:19:43.231" v="1544" actId="478"/>
          <ac:picMkLst>
            <pc:docMk/>
            <pc:sldMk cId="1569197517" sldId="1156"/>
            <ac:picMk id="10" creationId="{4A6528B4-B554-CF4A-AC30-91148E910407}"/>
          </ac:picMkLst>
        </pc:picChg>
      </pc:sldChg>
      <pc:sldChg chg="addSp delSp modSp new mod modNotesTx">
        <pc:chgData name="Broccard Manu" userId="9875dcc9-2811-4a4c-abef-a90515e51b3d" providerId="ADAL" clId="{3CB1E8A1-1094-40C8-8282-7678FCF8ED63}" dt="2020-09-15T10:16:12.708" v="3252" actId="20577"/>
        <pc:sldMkLst>
          <pc:docMk/>
          <pc:sldMk cId="2517235602" sldId="1157"/>
        </pc:sldMkLst>
        <pc:spChg chg="mod">
          <ac:chgData name="Broccard Manu" userId="9875dcc9-2811-4a4c-abef-a90515e51b3d" providerId="ADAL" clId="{3CB1E8A1-1094-40C8-8282-7678FCF8ED63}" dt="2020-09-15T09:52:30.122" v="2427" actId="20577"/>
          <ac:spMkLst>
            <pc:docMk/>
            <pc:sldMk cId="2517235602" sldId="1157"/>
            <ac:spMk id="2" creationId="{B843023F-E55F-4170-89F9-6B7FE0F0306C}"/>
          </ac:spMkLst>
        </pc:spChg>
        <pc:spChg chg="del">
          <ac:chgData name="Broccard Manu" userId="9875dcc9-2811-4a4c-abef-a90515e51b3d" providerId="ADAL" clId="{3CB1E8A1-1094-40C8-8282-7678FCF8ED63}" dt="2020-09-15T09:21:48.654" v="1568" actId="478"/>
          <ac:spMkLst>
            <pc:docMk/>
            <pc:sldMk cId="2517235602" sldId="1157"/>
            <ac:spMk id="3" creationId="{44C3871F-89D8-48FC-992F-DB2055A69D06}"/>
          </ac:spMkLst>
        </pc:spChg>
        <pc:spChg chg="add mod">
          <ac:chgData name="Broccard Manu" userId="9875dcc9-2811-4a4c-abef-a90515e51b3d" providerId="ADAL" clId="{3CB1E8A1-1094-40C8-8282-7678FCF8ED63}" dt="2020-09-15T10:05:37.033" v="2917" actId="1035"/>
          <ac:spMkLst>
            <pc:docMk/>
            <pc:sldMk cId="2517235602" sldId="1157"/>
            <ac:spMk id="4" creationId="{9DA30BEF-D225-42ED-AB5D-06969ACD3D6F}"/>
          </ac:spMkLst>
        </pc:spChg>
        <pc:spChg chg="add mod">
          <ac:chgData name="Broccard Manu" userId="9875dcc9-2811-4a4c-abef-a90515e51b3d" providerId="ADAL" clId="{3CB1E8A1-1094-40C8-8282-7678FCF8ED63}" dt="2020-09-15T10:05:37.033" v="2917" actId="1035"/>
          <ac:spMkLst>
            <pc:docMk/>
            <pc:sldMk cId="2517235602" sldId="1157"/>
            <ac:spMk id="8" creationId="{9F089EDA-1A39-4DBE-BE24-20E9A3F3E09C}"/>
          </ac:spMkLst>
        </pc:spChg>
        <pc:spChg chg="add del mod">
          <ac:chgData name="Broccard Manu" userId="9875dcc9-2811-4a4c-abef-a90515e51b3d" providerId="ADAL" clId="{3CB1E8A1-1094-40C8-8282-7678FCF8ED63}" dt="2020-09-15T09:23:37.167" v="1587" actId="478"/>
          <ac:spMkLst>
            <pc:docMk/>
            <pc:sldMk cId="2517235602" sldId="1157"/>
            <ac:spMk id="10" creationId="{BD4D9BD7-8956-4480-A842-C999670AB987}"/>
          </ac:spMkLst>
        </pc:spChg>
        <pc:spChg chg="add del mod">
          <ac:chgData name="Broccard Manu" userId="9875dcc9-2811-4a4c-abef-a90515e51b3d" providerId="ADAL" clId="{3CB1E8A1-1094-40C8-8282-7678FCF8ED63}" dt="2020-09-15T09:22:56.299" v="1582" actId="478"/>
          <ac:spMkLst>
            <pc:docMk/>
            <pc:sldMk cId="2517235602" sldId="1157"/>
            <ac:spMk id="12" creationId="{D94526F5-5DDC-46CC-8F60-94BD0CB4544C}"/>
          </ac:spMkLst>
        </pc:spChg>
        <pc:spChg chg="add mod">
          <ac:chgData name="Broccard Manu" userId="9875dcc9-2811-4a4c-abef-a90515e51b3d" providerId="ADAL" clId="{3CB1E8A1-1094-40C8-8282-7678FCF8ED63}" dt="2020-09-15T10:05:37.033" v="2917" actId="1035"/>
          <ac:spMkLst>
            <pc:docMk/>
            <pc:sldMk cId="2517235602" sldId="1157"/>
            <ac:spMk id="14" creationId="{0AE5C0ED-9935-4747-9EB0-5ACE4DA30BE8}"/>
          </ac:spMkLst>
        </pc:spChg>
        <pc:spChg chg="add mod">
          <ac:chgData name="Broccard Manu" userId="9875dcc9-2811-4a4c-abef-a90515e51b3d" providerId="ADAL" clId="{3CB1E8A1-1094-40C8-8282-7678FCF8ED63}" dt="2020-09-15T10:07:55.392" v="2987" actId="108"/>
          <ac:spMkLst>
            <pc:docMk/>
            <pc:sldMk cId="2517235602" sldId="1157"/>
            <ac:spMk id="16" creationId="{526987EF-D6C0-442D-9BE8-AADB318F1F8D}"/>
          </ac:spMkLst>
        </pc:spChg>
        <pc:spChg chg="add del">
          <ac:chgData name="Broccard Manu" userId="9875dcc9-2811-4a4c-abef-a90515e51b3d" providerId="ADAL" clId="{3CB1E8A1-1094-40C8-8282-7678FCF8ED63}" dt="2020-09-15T09:24:10.593" v="1593" actId="478"/>
          <ac:spMkLst>
            <pc:docMk/>
            <pc:sldMk cId="2517235602" sldId="1157"/>
            <ac:spMk id="17" creationId="{E0917B37-9B25-4EFE-9783-CA3A7E790E25}"/>
          </ac:spMkLst>
        </pc:spChg>
        <pc:spChg chg="add mod">
          <ac:chgData name="Broccard Manu" userId="9875dcc9-2811-4a4c-abef-a90515e51b3d" providerId="ADAL" clId="{3CB1E8A1-1094-40C8-8282-7678FCF8ED63}" dt="2020-09-15T09:32:13.938" v="1803" actId="164"/>
          <ac:spMkLst>
            <pc:docMk/>
            <pc:sldMk cId="2517235602" sldId="1157"/>
            <ac:spMk id="18" creationId="{A0363F51-56E3-4098-9179-B6E64E2C06E4}"/>
          </ac:spMkLst>
        </pc:spChg>
        <pc:spChg chg="add mod">
          <ac:chgData name="Broccard Manu" userId="9875dcc9-2811-4a4c-abef-a90515e51b3d" providerId="ADAL" clId="{3CB1E8A1-1094-40C8-8282-7678FCF8ED63}" dt="2020-09-15T09:32:13.938" v="1803" actId="164"/>
          <ac:spMkLst>
            <pc:docMk/>
            <pc:sldMk cId="2517235602" sldId="1157"/>
            <ac:spMk id="19" creationId="{8378E2CE-ADC6-47EA-9D37-374C2A9CF9BE}"/>
          </ac:spMkLst>
        </pc:spChg>
        <pc:spChg chg="add mod">
          <ac:chgData name="Broccard Manu" userId="9875dcc9-2811-4a4c-abef-a90515e51b3d" providerId="ADAL" clId="{3CB1E8A1-1094-40C8-8282-7678FCF8ED63}" dt="2020-09-15T09:37:57.338" v="2136" actId="113"/>
          <ac:spMkLst>
            <pc:docMk/>
            <pc:sldMk cId="2517235602" sldId="1157"/>
            <ac:spMk id="21" creationId="{3F9FA457-99F4-4181-B002-7BF637F8F874}"/>
          </ac:spMkLst>
        </pc:spChg>
        <pc:spChg chg="add del">
          <ac:chgData name="Broccard Manu" userId="9875dcc9-2811-4a4c-abef-a90515e51b3d" providerId="ADAL" clId="{3CB1E8A1-1094-40C8-8282-7678FCF8ED63}" dt="2020-09-15T09:59:42.722" v="2787" actId="478"/>
          <ac:spMkLst>
            <pc:docMk/>
            <pc:sldMk cId="2517235602" sldId="1157"/>
            <ac:spMk id="23" creationId="{35A38DC8-2F50-41B4-9635-23CBA83F7377}"/>
          </ac:spMkLst>
        </pc:spChg>
        <pc:spChg chg="add mod">
          <ac:chgData name="Broccard Manu" userId="9875dcc9-2811-4a4c-abef-a90515e51b3d" providerId="ADAL" clId="{3CB1E8A1-1094-40C8-8282-7678FCF8ED63}" dt="2020-09-15T10:05:25.806" v="2902" actId="20577"/>
          <ac:spMkLst>
            <pc:docMk/>
            <pc:sldMk cId="2517235602" sldId="1157"/>
            <ac:spMk id="25" creationId="{094786B4-9CD3-4C3F-91CB-1C11AE5CA0B6}"/>
          </ac:spMkLst>
        </pc:spChg>
        <pc:grpChg chg="add mod">
          <ac:chgData name="Broccard Manu" userId="9875dcc9-2811-4a4c-abef-a90515e51b3d" providerId="ADAL" clId="{3CB1E8A1-1094-40C8-8282-7678FCF8ED63}" dt="2020-09-15T10:05:37.033" v="2917" actId="1035"/>
          <ac:grpSpMkLst>
            <pc:docMk/>
            <pc:sldMk cId="2517235602" sldId="1157"/>
            <ac:grpSpMk id="20" creationId="{67EEF81E-51CA-4686-81F1-93709889DDE7}"/>
          </ac:grpSpMkLst>
        </pc:grpChg>
        <pc:picChg chg="add del">
          <ac:chgData name="Broccard Manu" userId="9875dcc9-2811-4a4c-abef-a90515e51b3d" providerId="ADAL" clId="{3CB1E8A1-1094-40C8-8282-7678FCF8ED63}" dt="2020-09-15T09:22:30.334" v="1573" actId="22"/>
          <ac:picMkLst>
            <pc:docMk/>
            <pc:sldMk cId="2517235602" sldId="1157"/>
            <ac:picMk id="6" creationId="{967807AE-5881-4CEA-8367-38EED421BD1B}"/>
          </ac:picMkLst>
        </pc:picChg>
      </pc:sldChg>
      <pc:sldChg chg="new">
        <pc:chgData name="Broccard Manu" userId="9875dcc9-2811-4a4c-abef-a90515e51b3d" providerId="ADAL" clId="{3CB1E8A1-1094-40C8-8282-7678FCF8ED63}" dt="2020-09-15T15:11:39.137" v="3351" actId="680"/>
        <pc:sldMkLst>
          <pc:docMk/>
          <pc:sldMk cId="263796794" sldId="1163"/>
        </pc:sldMkLst>
      </pc:sldChg>
      <pc:sldMasterChg chg="modSp mod">
        <pc:chgData name="Broccard Manu" userId="9875dcc9-2811-4a4c-abef-a90515e51b3d" providerId="ADAL" clId="{3CB1E8A1-1094-40C8-8282-7678FCF8ED63}" dt="2020-09-14T07:26:21.432" v="18" actId="1076"/>
        <pc:sldMasterMkLst>
          <pc:docMk/>
          <pc:sldMasterMk cId="2829924334" sldId="2147483779"/>
        </pc:sldMasterMkLst>
        <pc:spChg chg="mod">
          <ac:chgData name="Broccard Manu" userId="9875dcc9-2811-4a4c-abef-a90515e51b3d" providerId="ADAL" clId="{3CB1E8A1-1094-40C8-8282-7678FCF8ED63}" dt="2020-09-14T07:26:21.432" v="18" actId="1076"/>
          <ac:spMkLst>
            <pc:docMk/>
            <pc:sldMasterMk cId="2829924334" sldId="2147483779"/>
            <ac:spMk id="9" creationId="{00000000-0000-0000-0000-000000000000}"/>
          </ac:spMkLst>
        </pc:spChg>
      </pc:sldMasterChg>
    </pc:docChg>
  </pc:docChgLst>
  <pc:docChgLst>
    <pc:chgData name="Broccard Manu" userId="9875dcc9-2811-4a4c-abef-a90515e51b3d" providerId="ADAL" clId="{8959293F-D26C-A04D-AD41-BB4D2C67E0D1}"/>
    <pc:docChg chg="undo custSel mod addSld delSld modSld sldOrd modMainMaster">
      <pc:chgData name="Broccard Manu" userId="9875dcc9-2811-4a4c-abef-a90515e51b3d" providerId="ADAL" clId="{8959293F-D26C-A04D-AD41-BB4D2C67E0D1}" dt="2020-09-16T09:08:03.243" v="7020" actId="14100"/>
      <pc:docMkLst>
        <pc:docMk/>
      </pc:docMkLst>
      <pc:sldChg chg="addSp delSp modSp add mod ord">
        <pc:chgData name="Broccard Manu" userId="9875dcc9-2811-4a4c-abef-a90515e51b3d" providerId="ADAL" clId="{8959293F-D26C-A04D-AD41-BB4D2C67E0D1}" dt="2020-09-15T15:53:48.358" v="3994" actId="1037"/>
        <pc:sldMkLst>
          <pc:docMk/>
          <pc:sldMk cId="800211253" sldId="387"/>
        </pc:sldMkLst>
        <pc:spChg chg="add mod">
          <ac:chgData name="Broccard Manu" userId="9875dcc9-2811-4a4c-abef-a90515e51b3d" providerId="ADAL" clId="{8959293F-D26C-A04D-AD41-BB4D2C67E0D1}" dt="2020-09-15T15:48:43.806" v="3944" actId="6549"/>
          <ac:spMkLst>
            <pc:docMk/>
            <pc:sldMk cId="800211253" sldId="387"/>
            <ac:spMk id="8" creationId="{BD775BD4-7480-9F41-9D84-FB9846DA4688}"/>
          </ac:spMkLst>
        </pc:spChg>
        <pc:picChg chg="add del">
          <ac:chgData name="Broccard Manu" userId="9875dcc9-2811-4a4c-abef-a90515e51b3d" providerId="ADAL" clId="{8959293F-D26C-A04D-AD41-BB4D2C67E0D1}" dt="2020-09-15T14:42:41.015" v="2660" actId="478"/>
          <ac:picMkLst>
            <pc:docMk/>
            <pc:sldMk cId="800211253" sldId="387"/>
            <ac:picMk id="3074" creationId="{72541CB0-DF70-7441-8CEE-927D15C762CF}"/>
          </ac:picMkLst>
        </pc:picChg>
        <pc:picChg chg="add mod">
          <ac:chgData name="Broccard Manu" userId="9875dcc9-2811-4a4c-abef-a90515e51b3d" providerId="ADAL" clId="{8959293F-D26C-A04D-AD41-BB4D2C67E0D1}" dt="2020-09-15T15:50:03.650" v="3950" actId="1076"/>
          <ac:picMkLst>
            <pc:docMk/>
            <pc:sldMk cId="800211253" sldId="387"/>
            <ac:picMk id="3076" creationId="{2E9D462C-699D-244A-8B3B-FC8E387E112E}"/>
          </ac:picMkLst>
        </pc:picChg>
        <pc:picChg chg="add del">
          <ac:chgData name="Broccard Manu" userId="9875dcc9-2811-4a4c-abef-a90515e51b3d" providerId="ADAL" clId="{8959293F-D26C-A04D-AD41-BB4D2C67E0D1}" dt="2020-09-15T15:50:24.140" v="3955"/>
          <ac:picMkLst>
            <pc:docMk/>
            <pc:sldMk cId="800211253" sldId="387"/>
            <ac:picMk id="3078" creationId="{2126AA61-13BE-EE4D-9201-6A645D95E399}"/>
          </ac:picMkLst>
        </pc:picChg>
        <pc:picChg chg="add mod">
          <ac:chgData name="Broccard Manu" userId="9875dcc9-2811-4a4c-abef-a90515e51b3d" providerId="ADAL" clId="{8959293F-D26C-A04D-AD41-BB4D2C67E0D1}" dt="2020-09-15T15:53:33.628" v="3990" actId="1076"/>
          <ac:picMkLst>
            <pc:docMk/>
            <pc:sldMk cId="800211253" sldId="387"/>
            <ac:picMk id="3080" creationId="{EDCF059D-EE1A-7145-B667-A31EDCE1AF57}"/>
          </ac:picMkLst>
        </pc:picChg>
        <pc:picChg chg="del">
          <ac:chgData name="Broccard Manu" userId="9875dcc9-2811-4a4c-abef-a90515e51b3d" providerId="ADAL" clId="{8959293F-D26C-A04D-AD41-BB4D2C67E0D1}" dt="2020-09-15T15:49:51.127" v="3947" actId="478"/>
          <ac:picMkLst>
            <pc:docMk/>
            <pc:sldMk cId="800211253" sldId="387"/>
            <ac:picMk id="67588" creationId="{00000000-0000-0000-0000-000000000000}"/>
          </ac:picMkLst>
        </pc:picChg>
        <pc:picChg chg="mod">
          <ac:chgData name="Broccard Manu" userId="9875dcc9-2811-4a4c-abef-a90515e51b3d" providerId="ADAL" clId="{8959293F-D26C-A04D-AD41-BB4D2C67E0D1}" dt="2020-09-15T15:52:50.831" v="3981" actId="14100"/>
          <ac:picMkLst>
            <pc:docMk/>
            <pc:sldMk cId="800211253" sldId="387"/>
            <ac:picMk id="67589" creationId="{00000000-0000-0000-0000-000000000000}"/>
          </ac:picMkLst>
        </pc:picChg>
        <pc:picChg chg="mod">
          <ac:chgData name="Broccard Manu" userId="9875dcc9-2811-4a4c-abef-a90515e51b3d" providerId="ADAL" clId="{8959293F-D26C-A04D-AD41-BB4D2C67E0D1}" dt="2020-09-15T15:50:07.138" v="3951" actId="1076"/>
          <ac:picMkLst>
            <pc:docMk/>
            <pc:sldMk cId="800211253" sldId="387"/>
            <ac:picMk id="67590" creationId="{00000000-0000-0000-0000-000000000000}"/>
          </ac:picMkLst>
        </pc:picChg>
        <pc:cxnChg chg="add mod">
          <ac:chgData name="Broccard Manu" userId="9875dcc9-2811-4a4c-abef-a90515e51b3d" providerId="ADAL" clId="{8959293F-D26C-A04D-AD41-BB4D2C67E0D1}" dt="2020-09-15T15:50:58.957" v="3962" actId="14100"/>
          <ac:cxnSpMkLst>
            <pc:docMk/>
            <pc:sldMk cId="800211253" sldId="387"/>
            <ac:cxnSpMk id="3" creationId="{2223C974-2170-4F45-9B3B-65E555F1A940}"/>
          </ac:cxnSpMkLst>
        </pc:cxnChg>
        <pc:cxnChg chg="add mod">
          <ac:chgData name="Broccard Manu" userId="9875dcc9-2811-4a4c-abef-a90515e51b3d" providerId="ADAL" clId="{8959293F-D26C-A04D-AD41-BB4D2C67E0D1}" dt="2020-09-15T15:51:01.916" v="3963" actId="14100"/>
          <ac:cxnSpMkLst>
            <pc:docMk/>
            <pc:sldMk cId="800211253" sldId="387"/>
            <ac:cxnSpMk id="14" creationId="{3C3FABA7-C7BE-6342-9F00-DE45759B6B9F}"/>
          </ac:cxnSpMkLst>
        </pc:cxnChg>
        <pc:cxnChg chg="add mod">
          <ac:chgData name="Broccard Manu" userId="9875dcc9-2811-4a4c-abef-a90515e51b3d" providerId="ADAL" clId="{8959293F-D26C-A04D-AD41-BB4D2C67E0D1}" dt="2020-09-15T15:53:48.358" v="3994" actId="1037"/>
          <ac:cxnSpMkLst>
            <pc:docMk/>
            <pc:sldMk cId="800211253" sldId="387"/>
            <ac:cxnSpMk id="20" creationId="{B83659A7-97C1-9F47-8D4B-50E0C3EB49EB}"/>
          </ac:cxnSpMkLst>
        </pc:cxnChg>
        <pc:cxnChg chg="add mod">
          <ac:chgData name="Broccard Manu" userId="9875dcc9-2811-4a4c-abef-a90515e51b3d" providerId="ADAL" clId="{8959293F-D26C-A04D-AD41-BB4D2C67E0D1}" dt="2020-09-15T15:53:42.561" v="3991" actId="14100"/>
          <ac:cxnSpMkLst>
            <pc:docMk/>
            <pc:sldMk cId="800211253" sldId="387"/>
            <ac:cxnSpMk id="22" creationId="{38B7BAC1-48E6-E24E-91B3-D93618DB4438}"/>
          </ac:cxnSpMkLst>
        </pc:cxnChg>
      </pc:sldChg>
      <pc:sldChg chg="mod modShow">
        <pc:chgData name="Broccard Manu" userId="9875dcc9-2811-4a4c-abef-a90515e51b3d" providerId="ADAL" clId="{8959293F-D26C-A04D-AD41-BB4D2C67E0D1}" dt="2020-09-15T13:29:18.072" v="909" actId="729"/>
        <pc:sldMkLst>
          <pc:docMk/>
          <pc:sldMk cId="1507392877" sldId="401"/>
        </pc:sldMkLst>
      </pc:sldChg>
      <pc:sldChg chg="modSp mod modShow modNotesTx">
        <pc:chgData name="Broccard Manu" userId="9875dcc9-2811-4a4c-abef-a90515e51b3d" providerId="ADAL" clId="{8959293F-D26C-A04D-AD41-BB4D2C67E0D1}" dt="2020-09-16T08:14:34.814" v="6332" actId="729"/>
        <pc:sldMkLst>
          <pc:docMk/>
          <pc:sldMk cId="2269509290" sldId="402"/>
        </pc:sldMkLst>
        <pc:spChg chg="mod">
          <ac:chgData name="Broccard Manu" userId="9875dcc9-2811-4a4c-abef-a90515e51b3d" providerId="ADAL" clId="{8959293F-D26C-A04D-AD41-BB4D2C67E0D1}" dt="2020-09-16T08:08:12.558" v="6282" actId="20577"/>
          <ac:spMkLst>
            <pc:docMk/>
            <pc:sldMk cId="2269509290" sldId="402"/>
            <ac:spMk id="2" creationId="{00000000-0000-0000-0000-000000000000}"/>
          </ac:spMkLst>
        </pc:spChg>
      </pc:sldChg>
      <pc:sldChg chg="modNotesTx">
        <pc:chgData name="Broccard Manu" userId="9875dcc9-2811-4a4c-abef-a90515e51b3d" providerId="ADAL" clId="{8959293F-D26C-A04D-AD41-BB4D2C67E0D1}" dt="2020-09-16T08:04:35.999" v="6083" actId="20577"/>
        <pc:sldMkLst>
          <pc:docMk/>
          <pc:sldMk cId="118617948" sldId="441"/>
        </pc:sldMkLst>
      </pc:sldChg>
      <pc:sldChg chg="addSp modSp modNotesTx">
        <pc:chgData name="Broccard Manu" userId="9875dcc9-2811-4a4c-abef-a90515e51b3d" providerId="ADAL" clId="{8959293F-D26C-A04D-AD41-BB4D2C67E0D1}" dt="2020-09-15T13:28:09.652" v="905" actId="1035"/>
        <pc:sldMkLst>
          <pc:docMk/>
          <pc:sldMk cId="70364560" sldId="448"/>
        </pc:sldMkLst>
        <pc:grpChg chg="add mod">
          <ac:chgData name="Broccard Manu" userId="9875dcc9-2811-4a4c-abef-a90515e51b3d" providerId="ADAL" clId="{8959293F-D26C-A04D-AD41-BB4D2C67E0D1}" dt="2020-09-15T13:28:09.652" v="905" actId="1035"/>
          <ac:grpSpMkLst>
            <pc:docMk/>
            <pc:sldMk cId="70364560" sldId="448"/>
            <ac:grpSpMk id="3" creationId="{F803AE25-2109-D446-9CC7-00FC07EB5C1E}"/>
          </ac:grpSpMkLst>
        </pc:grpChg>
        <pc:picChg chg="mod">
          <ac:chgData name="Broccard Manu" userId="9875dcc9-2811-4a4c-abef-a90515e51b3d" providerId="ADAL" clId="{8959293F-D26C-A04D-AD41-BB4D2C67E0D1}" dt="2020-09-15T13:28:09.652" v="905" actId="1035"/>
          <ac:picMkLst>
            <pc:docMk/>
            <pc:sldMk cId="70364560" sldId="448"/>
            <ac:picMk id="4" creationId="{00000000-0000-0000-0000-000000000000}"/>
          </ac:picMkLst>
        </pc:picChg>
        <pc:picChg chg="add mod">
          <ac:chgData name="Broccard Manu" userId="9875dcc9-2811-4a4c-abef-a90515e51b3d" providerId="ADAL" clId="{8959293F-D26C-A04D-AD41-BB4D2C67E0D1}" dt="2020-09-15T13:28:09.652" v="905" actId="1035"/>
          <ac:picMkLst>
            <pc:docMk/>
            <pc:sldMk cId="70364560" sldId="448"/>
            <ac:picMk id="1026" creationId="{44FD017E-9B85-B441-BEEE-A112FE537930}"/>
          </ac:picMkLst>
        </pc:picChg>
      </pc:sldChg>
      <pc:sldChg chg="addSp delSp modSp add mod modNotesTx">
        <pc:chgData name="Broccard Manu" userId="9875dcc9-2811-4a4c-abef-a90515e51b3d" providerId="ADAL" clId="{8959293F-D26C-A04D-AD41-BB4D2C67E0D1}" dt="2020-09-16T08:22:00.432" v="6404" actId="207"/>
        <pc:sldMkLst>
          <pc:docMk/>
          <pc:sldMk cId="4155752410" sldId="577"/>
        </pc:sldMkLst>
        <pc:spChg chg="mod">
          <ac:chgData name="Broccard Manu" userId="9875dcc9-2811-4a4c-abef-a90515e51b3d" providerId="ADAL" clId="{8959293F-D26C-A04D-AD41-BB4D2C67E0D1}" dt="2020-09-16T08:02:24.844" v="6050" actId="20577"/>
          <ac:spMkLst>
            <pc:docMk/>
            <pc:sldMk cId="4155752410" sldId="577"/>
            <ac:spMk id="3" creationId="{00000000-0000-0000-0000-000000000000}"/>
          </ac:spMkLst>
        </pc:spChg>
        <pc:spChg chg="add mod">
          <ac:chgData name="Broccard Manu" userId="9875dcc9-2811-4a4c-abef-a90515e51b3d" providerId="ADAL" clId="{8959293F-D26C-A04D-AD41-BB4D2C67E0D1}" dt="2020-09-16T08:22:00.432" v="6404" actId="207"/>
          <ac:spMkLst>
            <pc:docMk/>
            <pc:sldMk cId="4155752410" sldId="577"/>
            <ac:spMk id="4" creationId="{141011D1-2D0A-2241-A089-96574BDB5DB0}"/>
          </ac:spMkLst>
        </pc:spChg>
        <pc:spChg chg="mod">
          <ac:chgData name="Broccard Manu" userId="9875dcc9-2811-4a4c-abef-a90515e51b3d" providerId="ADAL" clId="{8959293F-D26C-A04D-AD41-BB4D2C67E0D1}" dt="2020-09-16T07:57:58.999" v="5968" actId="1038"/>
          <ac:spMkLst>
            <pc:docMk/>
            <pc:sldMk cId="4155752410" sldId="577"/>
            <ac:spMk id="6" creationId="{00000000-0000-0000-0000-000000000000}"/>
          </ac:spMkLst>
        </pc:spChg>
        <pc:spChg chg="del mod">
          <ac:chgData name="Broccard Manu" userId="9875dcc9-2811-4a4c-abef-a90515e51b3d" providerId="ADAL" clId="{8959293F-D26C-A04D-AD41-BB4D2C67E0D1}" dt="2020-09-16T07:46:43.066" v="5577" actId="478"/>
          <ac:spMkLst>
            <pc:docMk/>
            <pc:sldMk cId="4155752410" sldId="577"/>
            <ac:spMk id="7" creationId="{00000000-0000-0000-0000-000000000000}"/>
          </ac:spMkLst>
        </pc:spChg>
        <pc:spChg chg="mod">
          <ac:chgData name="Broccard Manu" userId="9875dcc9-2811-4a4c-abef-a90515e51b3d" providerId="ADAL" clId="{8959293F-D26C-A04D-AD41-BB4D2C67E0D1}" dt="2020-09-16T07:47:02.698" v="5621" actId="1036"/>
          <ac:spMkLst>
            <pc:docMk/>
            <pc:sldMk cId="4155752410" sldId="577"/>
            <ac:spMk id="8" creationId="{00000000-0000-0000-0000-000000000000}"/>
          </ac:spMkLst>
        </pc:spChg>
        <pc:picChg chg="mod">
          <ac:chgData name="Broccard Manu" userId="9875dcc9-2811-4a4c-abef-a90515e51b3d" providerId="ADAL" clId="{8959293F-D26C-A04D-AD41-BB4D2C67E0D1}" dt="2020-09-16T07:47:39.212" v="5629" actId="1037"/>
          <ac:picMkLst>
            <pc:docMk/>
            <pc:sldMk cId="4155752410" sldId="577"/>
            <ac:picMk id="2" creationId="{00000000-0000-0000-0000-000000000000}"/>
          </ac:picMkLst>
        </pc:picChg>
        <pc:picChg chg="mod">
          <ac:chgData name="Broccard Manu" userId="9875dcc9-2811-4a4c-abef-a90515e51b3d" providerId="ADAL" clId="{8959293F-D26C-A04D-AD41-BB4D2C67E0D1}" dt="2020-09-16T07:58:59.264" v="5975" actId="1035"/>
          <ac:picMkLst>
            <pc:docMk/>
            <pc:sldMk cId="4155752410" sldId="577"/>
            <ac:picMk id="5" creationId="{CD0CB5B7-9EBD-0340-AD13-BD0CD592B004}"/>
          </ac:picMkLst>
        </pc:picChg>
        <pc:picChg chg="mod">
          <ac:chgData name="Broccard Manu" userId="9875dcc9-2811-4a4c-abef-a90515e51b3d" providerId="ADAL" clId="{8959293F-D26C-A04D-AD41-BB4D2C67E0D1}" dt="2020-09-16T07:49:57.727" v="5637" actId="14100"/>
          <ac:picMkLst>
            <pc:docMk/>
            <pc:sldMk cId="4155752410" sldId="577"/>
            <ac:picMk id="10" creationId="{84665C72-8C38-3C4C-ACBE-B59844483D97}"/>
          </ac:picMkLst>
        </pc:picChg>
        <pc:picChg chg="add mod">
          <ac:chgData name="Broccard Manu" userId="9875dcc9-2811-4a4c-abef-a90515e51b3d" providerId="ADAL" clId="{8959293F-D26C-A04D-AD41-BB4D2C67E0D1}" dt="2020-09-16T07:58:43.266" v="5970" actId="14100"/>
          <ac:picMkLst>
            <pc:docMk/>
            <pc:sldMk cId="4155752410" sldId="577"/>
            <ac:picMk id="11" creationId="{A09907FB-EC6A-A947-AF7B-701E784C7AF5}"/>
          </ac:picMkLst>
        </pc:picChg>
        <pc:picChg chg="mod">
          <ac:chgData name="Broccard Manu" userId="9875dcc9-2811-4a4c-abef-a90515e51b3d" providerId="ADAL" clId="{8959293F-D26C-A04D-AD41-BB4D2C67E0D1}" dt="2020-09-16T07:50:56.330" v="5644" actId="1076"/>
          <ac:picMkLst>
            <pc:docMk/>
            <pc:sldMk cId="4155752410" sldId="577"/>
            <ac:picMk id="17412" creationId="{00000000-0000-0000-0000-000000000000}"/>
          </ac:picMkLst>
        </pc:picChg>
      </pc:sldChg>
      <pc:sldChg chg="delSp modSp add mod">
        <pc:chgData name="Broccard Manu" userId="9875dcc9-2811-4a4c-abef-a90515e51b3d" providerId="ADAL" clId="{8959293F-D26C-A04D-AD41-BB4D2C67E0D1}" dt="2020-09-16T07:01:38.223" v="5020" actId="1076"/>
        <pc:sldMkLst>
          <pc:docMk/>
          <pc:sldMk cId="277377406" sldId="949"/>
        </pc:sldMkLst>
        <pc:spChg chg="mod">
          <ac:chgData name="Broccard Manu" userId="9875dcc9-2811-4a4c-abef-a90515e51b3d" providerId="ADAL" clId="{8959293F-D26C-A04D-AD41-BB4D2C67E0D1}" dt="2020-09-15T15:14:22.904" v="3113" actId="20577"/>
          <ac:spMkLst>
            <pc:docMk/>
            <pc:sldMk cId="277377406" sldId="949"/>
            <ac:spMk id="2" creationId="{00000000-0000-0000-0000-000000000000}"/>
          </ac:spMkLst>
        </pc:spChg>
        <pc:spChg chg="del mod">
          <ac:chgData name="Broccard Manu" userId="9875dcc9-2811-4a4c-abef-a90515e51b3d" providerId="ADAL" clId="{8959293F-D26C-A04D-AD41-BB4D2C67E0D1}" dt="2020-09-15T15:12:49.582" v="2918" actId="478"/>
          <ac:spMkLst>
            <pc:docMk/>
            <pc:sldMk cId="277377406" sldId="949"/>
            <ac:spMk id="4" creationId="{00000000-0000-0000-0000-000000000000}"/>
          </ac:spMkLst>
        </pc:spChg>
        <pc:picChg chg="mod">
          <ac:chgData name="Broccard Manu" userId="9875dcc9-2811-4a4c-abef-a90515e51b3d" providerId="ADAL" clId="{8959293F-D26C-A04D-AD41-BB4D2C67E0D1}" dt="2020-09-16T07:01:38.223" v="5020" actId="1076"/>
          <ac:picMkLst>
            <pc:docMk/>
            <pc:sldMk cId="277377406" sldId="949"/>
            <ac:picMk id="5" creationId="{00000000-0000-0000-0000-000000000000}"/>
          </ac:picMkLst>
        </pc:picChg>
      </pc:sldChg>
      <pc:sldChg chg="addSp delSp modSp add mod ord modTransition modClrScheme chgLayout modNotesTx">
        <pc:chgData name="Broccard Manu" userId="9875dcc9-2811-4a4c-abef-a90515e51b3d" providerId="ADAL" clId="{8959293F-D26C-A04D-AD41-BB4D2C67E0D1}" dt="2020-09-16T08:42:28.083" v="6571" actId="20578"/>
        <pc:sldMkLst>
          <pc:docMk/>
          <pc:sldMk cId="3320987463" sldId="1079"/>
        </pc:sldMkLst>
        <pc:spChg chg="add mod ord">
          <ac:chgData name="Broccard Manu" userId="9875dcc9-2811-4a4c-abef-a90515e51b3d" providerId="ADAL" clId="{8959293F-D26C-A04D-AD41-BB4D2C67E0D1}" dt="2020-09-15T13:49:14.615" v="1505" actId="1076"/>
          <ac:spMkLst>
            <pc:docMk/>
            <pc:sldMk cId="3320987463" sldId="1079"/>
            <ac:spMk id="2" creationId="{4A444A42-3836-5A4F-9E1A-F6C2124ABD2B}"/>
          </ac:spMkLst>
        </pc:spChg>
        <pc:spChg chg="del">
          <ac:chgData name="Broccard Manu" userId="9875dcc9-2811-4a4c-abef-a90515e51b3d" providerId="ADAL" clId="{8959293F-D26C-A04D-AD41-BB4D2C67E0D1}" dt="2020-09-15T13:48:47.318" v="1472" actId="478"/>
          <ac:spMkLst>
            <pc:docMk/>
            <pc:sldMk cId="3320987463" sldId="1079"/>
            <ac:spMk id="12" creationId="{00000000-0000-0000-0000-000000000000}"/>
          </ac:spMkLst>
        </pc:spChg>
        <pc:spChg chg="del mod">
          <ac:chgData name="Broccard Manu" userId="9875dcc9-2811-4a4c-abef-a90515e51b3d" providerId="ADAL" clId="{8959293F-D26C-A04D-AD41-BB4D2C67E0D1}" dt="2020-09-16T08:25:36.163" v="6494" actId="478"/>
          <ac:spMkLst>
            <pc:docMk/>
            <pc:sldMk cId="3320987463" sldId="1079"/>
            <ac:spMk id="16" creationId="{00000000-0000-0000-0000-000000000000}"/>
          </ac:spMkLst>
        </pc:spChg>
        <pc:picChg chg="mod">
          <ac:chgData name="Broccard Manu" userId="9875dcc9-2811-4a4c-abef-a90515e51b3d" providerId="ADAL" clId="{8959293F-D26C-A04D-AD41-BB4D2C67E0D1}" dt="2020-09-16T08:25:29.111" v="6492" actId="1076"/>
          <ac:picMkLst>
            <pc:docMk/>
            <pc:sldMk cId="3320987463" sldId="1079"/>
            <ac:picMk id="10" creationId="{00000000-0000-0000-0000-000000000000}"/>
          </ac:picMkLst>
        </pc:picChg>
      </pc:sldChg>
      <pc:sldChg chg="addSp delSp modSp add mod chgLayout">
        <pc:chgData name="Broccard Manu" userId="9875dcc9-2811-4a4c-abef-a90515e51b3d" providerId="ADAL" clId="{8959293F-D26C-A04D-AD41-BB4D2C67E0D1}" dt="2020-09-16T08:41:04.939" v="6562" actId="1038"/>
        <pc:sldMkLst>
          <pc:docMk/>
          <pc:sldMk cId="4208900325" sldId="1080"/>
        </pc:sldMkLst>
        <pc:spChg chg="mod ord">
          <ac:chgData name="Broccard Manu" userId="9875dcc9-2811-4a4c-abef-a90515e51b3d" providerId="ADAL" clId="{8959293F-D26C-A04D-AD41-BB4D2C67E0D1}" dt="2020-09-15T15:56:26.536" v="4048" actId="207"/>
          <ac:spMkLst>
            <pc:docMk/>
            <pc:sldMk cId="4208900325" sldId="1080"/>
            <ac:spMk id="2" creationId="{00000000-0000-0000-0000-000000000000}"/>
          </ac:spMkLst>
        </pc:spChg>
        <pc:spChg chg="del">
          <ac:chgData name="Broccard Manu" userId="9875dcc9-2811-4a4c-abef-a90515e51b3d" providerId="ADAL" clId="{8959293F-D26C-A04D-AD41-BB4D2C67E0D1}" dt="2020-09-15T13:50:09.086" v="1581" actId="478"/>
          <ac:spMkLst>
            <pc:docMk/>
            <pc:sldMk cId="4208900325" sldId="1080"/>
            <ac:spMk id="4" creationId="{00000000-0000-0000-0000-000000000000}"/>
          </ac:spMkLst>
        </pc:spChg>
        <pc:spChg chg="add mod">
          <ac:chgData name="Broccard Manu" userId="9875dcc9-2811-4a4c-abef-a90515e51b3d" providerId="ADAL" clId="{8959293F-D26C-A04D-AD41-BB4D2C67E0D1}" dt="2020-09-16T08:28:24.360" v="6516" actId="1076"/>
          <ac:spMkLst>
            <pc:docMk/>
            <pc:sldMk cId="4208900325" sldId="1080"/>
            <ac:spMk id="5" creationId="{62868A7D-5823-164E-94EC-EFAB342DDBF5}"/>
          </ac:spMkLst>
        </pc:spChg>
        <pc:picChg chg="mod">
          <ac:chgData name="Broccard Manu" userId="9875dcc9-2811-4a4c-abef-a90515e51b3d" providerId="ADAL" clId="{8959293F-D26C-A04D-AD41-BB4D2C67E0D1}" dt="2020-09-16T08:40:31.459" v="6517" actId="14100"/>
          <ac:picMkLst>
            <pc:docMk/>
            <pc:sldMk cId="4208900325" sldId="1080"/>
            <ac:picMk id="6" creationId="{00000000-0000-0000-0000-000000000000}"/>
          </ac:picMkLst>
        </pc:picChg>
        <pc:picChg chg="add del mod">
          <ac:chgData name="Broccard Manu" userId="9875dcc9-2811-4a4c-abef-a90515e51b3d" providerId="ADAL" clId="{8959293F-D26C-A04D-AD41-BB4D2C67E0D1}" dt="2020-09-16T08:27:57.801" v="6512" actId="478"/>
          <ac:picMkLst>
            <pc:docMk/>
            <pc:sldMk cId="4208900325" sldId="1080"/>
            <ac:picMk id="15362" creationId="{95FAC3A9-2E88-C84C-AF38-9E8596D211AD}"/>
          </ac:picMkLst>
        </pc:picChg>
        <pc:picChg chg="add mod">
          <ac:chgData name="Broccard Manu" userId="9875dcc9-2811-4a4c-abef-a90515e51b3d" providerId="ADAL" clId="{8959293F-D26C-A04D-AD41-BB4D2C67E0D1}" dt="2020-09-16T08:41:04.939" v="6562" actId="1038"/>
          <ac:picMkLst>
            <pc:docMk/>
            <pc:sldMk cId="4208900325" sldId="1080"/>
            <ac:picMk id="15364" creationId="{B4A00BE3-836E-0F44-B485-CF12BDF073FD}"/>
          </ac:picMkLst>
        </pc:picChg>
      </pc:sldChg>
      <pc:sldChg chg="addSp delSp modSp add mod modClrScheme chgLayout">
        <pc:chgData name="Broccard Manu" userId="9875dcc9-2811-4a4c-abef-a90515e51b3d" providerId="ADAL" clId="{8959293F-D26C-A04D-AD41-BB4D2C67E0D1}" dt="2020-09-16T06:45:02.358" v="4845" actId="1076"/>
        <pc:sldMkLst>
          <pc:docMk/>
          <pc:sldMk cId="4190143970" sldId="1081"/>
        </pc:sldMkLst>
        <pc:spChg chg="add mod ord">
          <ac:chgData name="Broccard Manu" userId="9875dcc9-2811-4a4c-abef-a90515e51b3d" providerId="ADAL" clId="{8959293F-D26C-A04D-AD41-BB4D2C67E0D1}" dt="2020-09-15T15:46:50.997" v="3868" actId="313"/>
          <ac:spMkLst>
            <pc:docMk/>
            <pc:sldMk cId="4190143970" sldId="1081"/>
            <ac:spMk id="5" creationId="{2F4BB7E5-8057-894C-ADEE-3F74AF82CF11}"/>
          </ac:spMkLst>
        </pc:spChg>
        <pc:picChg chg="add mod">
          <ac:chgData name="Broccard Manu" userId="9875dcc9-2811-4a4c-abef-a90515e51b3d" providerId="ADAL" clId="{8959293F-D26C-A04D-AD41-BB4D2C67E0D1}" dt="2020-09-16T06:44:59.345" v="4844" actId="14100"/>
          <ac:picMkLst>
            <pc:docMk/>
            <pc:sldMk cId="4190143970" sldId="1081"/>
            <ac:picMk id="3" creationId="{B7205C93-FF9E-9D42-B171-DED293687C50}"/>
          </ac:picMkLst>
        </pc:picChg>
        <pc:picChg chg="del">
          <ac:chgData name="Broccard Manu" userId="9875dcc9-2811-4a4c-abef-a90515e51b3d" providerId="ADAL" clId="{8959293F-D26C-A04D-AD41-BB4D2C67E0D1}" dt="2020-09-15T15:45:09.248" v="3803" actId="478"/>
          <ac:picMkLst>
            <pc:docMk/>
            <pc:sldMk cId="4190143970" sldId="1081"/>
            <ac:picMk id="4" creationId="{00000000-0000-0000-0000-000000000000}"/>
          </ac:picMkLst>
        </pc:picChg>
        <pc:picChg chg="add mod">
          <ac:chgData name="Broccard Manu" userId="9875dcc9-2811-4a4c-abef-a90515e51b3d" providerId="ADAL" clId="{8959293F-D26C-A04D-AD41-BB4D2C67E0D1}" dt="2020-09-16T06:44:41.973" v="4839" actId="1076"/>
          <ac:picMkLst>
            <pc:docMk/>
            <pc:sldMk cId="4190143970" sldId="1081"/>
            <ac:picMk id="11266" creationId="{E72C4539-8C9F-654F-9F68-C5C9207A748B}"/>
          </ac:picMkLst>
        </pc:picChg>
        <pc:picChg chg="add del mod">
          <ac:chgData name="Broccard Manu" userId="9875dcc9-2811-4a4c-abef-a90515e51b3d" providerId="ADAL" clId="{8959293F-D26C-A04D-AD41-BB4D2C67E0D1}" dt="2020-09-16T06:42:39.572" v="4813" actId="21"/>
          <ac:picMkLst>
            <pc:docMk/>
            <pc:sldMk cId="4190143970" sldId="1081"/>
            <ac:picMk id="11268" creationId="{E39F261F-E113-4043-8611-918048F5225E}"/>
          </ac:picMkLst>
        </pc:picChg>
        <pc:picChg chg="add mod">
          <ac:chgData name="Broccard Manu" userId="9875dcc9-2811-4a4c-abef-a90515e51b3d" providerId="ADAL" clId="{8959293F-D26C-A04D-AD41-BB4D2C67E0D1}" dt="2020-09-16T06:45:02.358" v="4845" actId="1076"/>
          <ac:picMkLst>
            <pc:docMk/>
            <pc:sldMk cId="4190143970" sldId="1081"/>
            <ac:picMk id="11270" creationId="{A4BC61C5-F8AC-184A-8300-9978998D19A5}"/>
          </ac:picMkLst>
        </pc:picChg>
        <pc:picChg chg="add mod">
          <ac:chgData name="Broccard Manu" userId="9875dcc9-2811-4a4c-abef-a90515e51b3d" providerId="ADAL" clId="{8959293F-D26C-A04D-AD41-BB4D2C67E0D1}" dt="2020-09-16T06:44:48.925" v="4843" actId="14100"/>
          <ac:picMkLst>
            <pc:docMk/>
            <pc:sldMk cId="4190143970" sldId="1081"/>
            <ac:picMk id="11272" creationId="{8913B14E-509E-F940-B653-807021B744F9}"/>
          </ac:picMkLst>
        </pc:picChg>
      </pc:sldChg>
      <pc:sldChg chg="addSp modSp add mod">
        <pc:chgData name="Broccard Manu" userId="9875dcc9-2811-4a4c-abef-a90515e51b3d" providerId="ADAL" clId="{8959293F-D26C-A04D-AD41-BB4D2C67E0D1}" dt="2020-09-16T06:27:29.189" v="4624" actId="1076"/>
        <pc:sldMkLst>
          <pc:docMk/>
          <pc:sldMk cId="57777712" sldId="1082"/>
        </pc:sldMkLst>
        <pc:spChg chg="add mod">
          <ac:chgData name="Broccard Manu" userId="9875dcc9-2811-4a4c-abef-a90515e51b3d" providerId="ADAL" clId="{8959293F-D26C-A04D-AD41-BB4D2C67E0D1}" dt="2020-09-16T06:27:29.189" v="4624" actId="1076"/>
          <ac:spMkLst>
            <pc:docMk/>
            <pc:sldMk cId="57777712" sldId="1082"/>
            <ac:spMk id="4" creationId="{6E4004E4-D6C1-C941-897A-7EA7025E367A}"/>
          </ac:spMkLst>
        </pc:spChg>
        <pc:picChg chg="mod">
          <ac:chgData name="Broccard Manu" userId="9875dcc9-2811-4a4c-abef-a90515e51b3d" providerId="ADAL" clId="{8959293F-D26C-A04D-AD41-BB4D2C67E0D1}" dt="2020-09-16T06:25:55.282" v="4590" actId="14100"/>
          <ac:picMkLst>
            <pc:docMk/>
            <pc:sldMk cId="57777712" sldId="1082"/>
            <ac:picMk id="3" creationId="{00000000-0000-0000-0000-000000000000}"/>
          </ac:picMkLst>
        </pc:picChg>
        <pc:picChg chg="add mod">
          <ac:chgData name="Broccard Manu" userId="9875dcc9-2811-4a4c-abef-a90515e51b3d" providerId="ADAL" clId="{8959293F-D26C-A04D-AD41-BB4D2C67E0D1}" dt="2020-09-16T06:25:57.631" v="4591" actId="14100"/>
          <ac:picMkLst>
            <pc:docMk/>
            <pc:sldMk cId="57777712" sldId="1082"/>
            <ac:picMk id="6146" creationId="{5C6CF5D3-3441-C547-ACEA-F292C882A4D8}"/>
          </ac:picMkLst>
        </pc:picChg>
      </pc:sldChg>
      <pc:sldChg chg="addSp delSp modSp add mod">
        <pc:chgData name="Broccard Manu" userId="9875dcc9-2811-4a4c-abef-a90515e51b3d" providerId="ADAL" clId="{8959293F-D26C-A04D-AD41-BB4D2C67E0D1}" dt="2020-09-16T06:37:45.786" v="4724" actId="1076"/>
        <pc:sldMkLst>
          <pc:docMk/>
          <pc:sldMk cId="2710777157" sldId="1083"/>
        </pc:sldMkLst>
        <pc:spChg chg="mod">
          <ac:chgData name="Broccard Manu" userId="9875dcc9-2811-4a4c-abef-a90515e51b3d" providerId="ADAL" clId="{8959293F-D26C-A04D-AD41-BB4D2C67E0D1}" dt="2020-09-15T15:47:15.570" v="3870" actId="14100"/>
          <ac:spMkLst>
            <pc:docMk/>
            <pc:sldMk cId="2710777157" sldId="1083"/>
            <ac:spMk id="7" creationId="{00000000-0000-0000-0000-000000000000}"/>
          </ac:spMkLst>
        </pc:spChg>
        <pc:spChg chg="del mod">
          <ac:chgData name="Broccard Manu" userId="9875dcc9-2811-4a4c-abef-a90515e51b3d" providerId="ADAL" clId="{8959293F-D26C-A04D-AD41-BB4D2C67E0D1}" dt="2020-09-15T15:47:40.068" v="3876" actId="478"/>
          <ac:spMkLst>
            <pc:docMk/>
            <pc:sldMk cId="2710777157" sldId="1083"/>
            <ac:spMk id="9" creationId="{00000000-0000-0000-0000-000000000000}"/>
          </ac:spMkLst>
        </pc:spChg>
        <pc:spChg chg="mod">
          <ac:chgData name="Broccard Manu" userId="9875dcc9-2811-4a4c-abef-a90515e51b3d" providerId="ADAL" clId="{8959293F-D26C-A04D-AD41-BB4D2C67E0D1}" dt="2020-09-15T15:47:15.570" v="3870" actId="14100"/>
          <ac:spMkLst>
            <pc:docMk/>
            <pc:sldMk cId="2710777157" sldId="1083"/>
            <ac:spMk id="12" creationId="{00000000-0000-0000-0000-000000000000}"/>
          </ac:spMkLst>
        </pc:spChg>
        <pc:spChg chg="add mod">
          <ac:chgData name="Broccard Manu" userId="9875dcc9-2811-4a4c-abef-a90515e51b3d" providerId="ADAL" clId="{8959293F-D26C-A04D-AD41-BB4D2C67E0D1}" dt="2020-09-16T06:37:32.200" v="4721" actId="20577"/>
          <ac:spMkLst>
            <pc:docMk/>
            <pc:sldMk cId="2710777157" sldId="1083"/>
            <ac:spMk id="13" creationId="{3177BFBE-76B8-5F4E-B7BB-9E0EC3200A91}"/>
          </ac:spMkLst>
        </pc:spChg>
        <pc:grpChg chg="add del mod">
          <ac:chgData name="Broccard Manu" userId="9875dcc9-2811-4a4c-abef-a90515e51b3d" providerId="ADAL" clId="{8959293F-D26C-A04D-AD41-BB4D2C67E0D1}" dt="2020-09-16T06:35:58.417" v="4682" actId="21"/>
          <ac:grpSpMkLst>
            <pc:docMk/>
            <pc:sldMk cId="2710777157" sldId="1083"/>
            <ac:grpSpMk id="2" creationId="{CF6E21C6-E9BE-1E4E-A496-4AE4708304B5}"/>
          </ac:grpSpMkLst>
        </pc:grpChg>
        <pc:picChg chg="mod">
          <ac:chgData name="Broccard Manu" userId="9875dcc9-2811-4a4c-abef-a90515e51b3d" providerId="ADAL" clId="{8959293F-D26C-A04D-AD41-BB4D2C67E0D1}" dt="2020-09-15T15:47:15.570" v="3870" actId="14100"/>
          <ac:picMkLst>
            <pc:docMk/>
            <pc:sldMk cId="2710777157" sldId="1083"/>
            <ac:picMk id="10" creationId="{00000000-0000-0000-0000-000000000000}"/>
          </ac:picMkLst>
        </pc:picChg>
        <pc:picChg chg="mod">
          <ac:chgData name="Broccard Manu" userId="9875dcc9-2811-4a4c-abef-a90515e51b3d" providerId="ADAL" clId="{8959293F-D26C-A04D-AD41-BB4D2C67E0D1}" dt="2020-09-16T06:26:22.723" v="4592" actId="164"/>
          <ac:picMkLst>
            <pc:docMk/>
            <pc:sldMk cId="2710777157" sldId="1083"/>
            <ac:picMk id="11" creationId="{00000000-0000-0000-0000-000000000000}"/>
          </ac:picMkLst>
        </pc:picChg>
        <pc:picChg chg="add mod">
          <ac:chgData name="Broccard Manu" userId="9875dcc9-2811-4a4c-abef-a90515e51b3d" providerId="ADAL" clId="{8959293F-D26C-A04D-AD41-BB4D2C67E0D1}" dt="2020-09-16T06:37:45.786" v="4724" actId="1076"/>
          <ac:picMkLst>
            <pc:docMk/>
            <pc:sldMk cId="2710777157" sldId="1083"/>
            <ac:picMk id="14" creationId="{F4F1059E-F781-1147-8519-73502AB42986}"/>
          </ac:picMkLst>
        </pc:picChg>
        <pc:picChg chg="add mod">
          <ac:chgData name="Broccard Manu" userId="9875dcc9-2811-4a4c-abef-a90515e51b3d" providerId="ADAL" clId="{8959293F-D26C-A04D-AD41-BB4D2C67E0D1}" dt="2020-09-16T06:37:22.487" v="4704" actId="14100"/>
          <ac:picMkLst>
            <pc:docMk/>
            <pc:sldMk cId="2710777157" sldId="1083"/>
            <ac:picMk id="15" creationId="{72B7AC65-7C00-0A49-B874-7F8A6E4C0A80}"/>
          </ac:picMkLst>
        </pc:picChg>
        <pc:picChg chg="add del mod">
          <ac:chgData name="Broccard Manu" userId="9875dcc9-2811-4a4c-abef-a90515e51b3d" providerId="ADAL" clId="{8959293F-D26C-A04D-AD41-BB4D2C67E0D1}" dt="2020-09-16T06:35:58.417" v="4682" actId="21"/>
          <ac:picMkLst>
            <pc:docMk/>
            <pc:sldMk cId="2710777157" sldId="1083"/>
            <ac:picMk id="16" creationId="{6C102D21-8F2D-CE4B-8A46-2C01E52462B8}"/>
          </ac:picMkLst>
        </pc:picChg>
        <pc:picChg chg="add mod">
          <ac:chgData name="Broccard Manu" userId="9875dcc9-2811-4a4c-abef-a90515e51b3d" providerId="ADAL" clId="{8959293F-D26C-A04D-AD41-BB4D2C67E0D1}" dt="2020-09-16T06:37:44.132" v="4723" actId="1076"/>
          <ac:picMkLst>
            <pc:docMk/>
            <pc:sldMk cId="2710777157" sldId="1083"/>
            <ac:picMk id="17" creationId="{85D78D93-B5C0-4245-87E7-F9F554074D50}"/>
          </ac:picMkLst>
        </pc:picChg>
        <pc:picChg chg="del mod">
          <ac:chgData name="Broccard Manu" userId="9875dcc9-2811-4a4c-abef-a90515e51b3d" providerId="ADAL" clId="{8959293F-D26C-A04D-AD41-BB4D2C67E0D1}" dt="2020-09-16T06:26:29.192" v="4595" actId="478"/>
          <ac:picMkLst>
            <pc:docMk/>
            <pc:sldMk cId="2710777157" sldId="1083"/>
            <ac:picMk id="1026" creationId="{00000000-0000-0000-0000-000000000000}"/>
          </ac:picMkLst>
        </pc:picChg>
        <pc:picChg chg="mod">
          <ac:chgData name="Broccard Manu" userId="9875dcc9-2811-4a4c-abef-a90515e51b3d" providerId="ADAL" clId="{8959293F-D26C-A04D-AD41-BB4D2C67E0D1}" dt="2020-09-16T06:26:22.723" v="4592" actId="164"/>
          <ac:picMkLst>
            <pc:docMk/>
            <pc:sldMk cId="2710777157" sldId="1083"/>
            <ac:picMk id="1028" creationId="{00000000-0000-0000-0000-000000000000}"/>
          </ac:picMkLst>
        </pc:picChg>
        <pc:picChg chg="mod">
          <ac:chgData name="Broccard Manu" userId="9875dcc9-2811-4a4c-abef-a90515e51b3d" providerId="ADAL" clId="{8959293F-D26C-A04D-AD41-BB4D2C67E0D1}" dt="2020-09-16T06:26:22.723" v="4592" actId="164"/>
          <ac:picMkLst>
            <pc:docMk/>
            <pc:sldMk cId="2710777157" sldId="1083"/>
            <ac:picMk id="65537" creationId="{00000000-0000-0000-0000-000000000000}"/>
          </ac:picMkLst>
        </pc:picChg>
      </pc:sldChg>
      <pc:sldChg chg="addSp delSp modSp add mod">
        <pc:chgData name="Broccard Manu" userId="9875dcc9-2811-4a4c-abef-a90515e51b3d" providerId="ADAL" clId="{8959293F-D26C-A04D-AD41-BB4D2C67E0D1}" dt="2020-09-16T06:49:20.849" v="4875" actId="1076"/>
        <pc:sldMkLst>
          <pc:docMk/>
          <pc:sldMk cId="3608464733" sldId="1086"/>
        </pc:sldMkLst>
        <pc:spChg chg="del">
          <ac:chgData name="Broccard Manu" userId="9875dcc9-2811-4a4c-abef-a90515e51b3d" providerId="ADAL" clId="{8959293F-D26C-A04D-AD41-BB4D2C67E0D1}" dt="2020-09-16T06:47:01.249" v="4847" actId="478"/>
          <ac:spMkLst>
            <pc:docMk/>
            <pc:sldMk cId="3608464733" sldId="1086"/>
            <ac:spMk id="8" creationId="{00000000-0000-0000-0000-000000000000}"/>
          </ac:spMkLst>
        </pc:spChg>
        <pc:spChg chg="del mod">
          <ac:chgData name="Broccard Manu" userId="9875dcc9-2811-4a4c-abef-a90515e51b3d" providerId="ADAL" clId="{8959293F-D26C-A04D-AD41-BB4D2C67E0D1}" dt="2020-09-16T06:47:01.249" v="4847" actId="478"/>
          <ac:spMkLst>
            <pc:docMk/>
            <pc:sldMk cId="3608464733" sldId="1086"/>
            <ac:spMk id="9" creationId="{00000000-0000-0000-0000-000000000000}"/>
          </ac:spMkLst>
        </pc:spChg>
        <pc:spChg chg="del">
          <ac:chgData name="Broccard Manu" userId="9875dcc9-2811-4a4c-abef-a90515e51b3d" providerId="ADAL" clId="{8959293F-D26C-A04D-AD41-BB4D2C67E0D1}" dt="2020-09-16T06:47:01.249" v="4847" actId="478"/>
          <ac:spMkLst>
            <pc:docMk/>
            <pc:sldMk cId="3608464733" sldId="1086"/>
            <ac:spMk id="12" creationId="{00000000-0000-0000-0000-000000000000}"/>
          </ac:spMkLst>
        </pc:spChg>
        <pc:spChg chg="del mod">
          <ac:chgData name="Broccard Manu" userId="9875dcc9-2811-4a4c-abef-a90515e51b3d" providerId="ADAL" clId="{8959293F-D26C-A04D-AD41-BB4D2C67E0D1}" dt="2020-09-16T06:47:01.249" v="4847" actId="478"/>
          <ac:spMkLst>
            <pc:docMk/>
            <pc:sldMk cId="3608464733" sldId="1086"/>
            <ac:spMk id="13" creationId="{00000000-0000-0000-0000-000000000000}"/>
          </ac:spMkLst>
        </pc:spChg>
        <pc:spChg chg="del">
          <ac:chgData name="Broccard Manu" userId="9875dcc9-2811-4a4c-abef-a90515e51b3d" providerId="ADAL" clId="{8959293F-D26C-A04D-AD41-BB4D2C67E0D1}" dt="2020-09-16T06:47:01.249" v="4847" actId="478"/>
          <ac:spMkLst>
            <pc:docMk/>
            <pc:sldMk cId="3608464733" sldId="1086"/>
            <ac:spMk id="16" creationId="{00000000-0000-0000-0000-000000000000}"/>
          </ac:spMkLst>
        </pc:spChg>
        <pc:spChg chg="del">
          <ac:chgData name="Broccard Manu" userId="9875dcc9-2811-4a4c-abef-a90515e51b3d" providerId="ADAL" clId="{8959293F-D26C-A04D-AD41-BB4D2C67E0D1}" dt="2020-09-16T06:47:01.249" v="4847" actId="478"/>
          <ac:spMkLst>
            <pc:docMk/>
            <pc:sldMk cId="3608464733" sldId="1086"/>
            <ac:spMk id="18" creationId="{00000000-0000-0000-0000-000000000000}"/>
          </ac:spMkLst>
        </pc:spChg>
        <pc:spChg chg="add mod">
          <ac:chgData name="Broccard Manu" userId="9875dcc9-2811-4a4c-abef-a90515e51b3d" providerId="ADAL" clId="{8959293F-D26C-A04D-AD41-BB4D2C67E0D1}" dt="2020-09-16T06:48:40.291" v="4869" actId="164"/>
          <ac:spMkLst>
            <pc:docMk/>
            <pc:sldMk cId="3608464733" sldId="1086"/>
            <ac:spMk id="20" creationId="{A552A5CD-0075-3147-AAC8-F53D851CC800}"/>
          </ac:spMkLst>
        </pc:spChg>
        <pc:spChg chg="del">
          <ac:chgData name="Broccard Manu" userId="9875dcc9-2811-4a4c-abef-a90515e51b3d" providerId="ADAL" clId="{8959293F-D26C-A04D-AD41-BB4D2C67E0D1}" dt="2020-09-16T06:47:01.249" v="4847" actId="478"/>
          <ac:spMkLst>
            <pc:docMk/>
            <pc:sldMk cId="3608464733" sldId="1086"/>
            <ac:spMk id="28" creationId="{00000000-0000-0000-0000-000000000000}"/>
          </ac:spMkLst>
        </pc:spChg>
        <pc:spChg chg="del mod">
          <ac:chgData name="Broccard Manu" userId="9875dcc9-2811-4a4c-abef-a90515e51b3d" providerId="ADAL" clId="{8959293F-D26C-A04D-AD41-BB4D2C67E0D1}" dt="2020-09-16T06:47:01.249" v="4847" actId="478"/>
          <ac:spMkLst>
            <pc:docMk/>
            <pc:sldMk cId="3608464733" sldId="1086"/>
            <ac:spMk id="32" creationId="{00000000-0000-0000-0000-000000000000}"/>
          </ac:spMkLst>
        </pc:spChg>
        <pc:spChg chg="add mod">
          <ac:chgData name="Broccard Manu" userId="9875dcc9-2811-4a4c-abef-a90515e51b3d" providerId="ADAL" clId="{8959293F-D26C-A04D-AD41-BB4D2C67E0D1}" dt="2020-09-16T06:48:40.291" v="4869" actId="164"/>
          <ac:spMkLst>
            <pc:docMk/>
            <pc:sldMk cId="3608464733" sldId="1086"/>
            <ac:spMk id="40" creationId="{96ED3DC4-EDB6-D745-B324-BD3461A30A84}"/>
          </ac:spMkLst>
        </pc:spChg>
        <pc:spChg chg="mod">
          <ac:chgData name="Broccard Manu" userId="9875dcc9-2811-4a4c-abef-a90515e51b3d" providerId="ADAL" clId="{8959293F-D26C-A04D-AD41-BB4D2C67E0D1}" dt="2020-09-16T06:48:21.731" v="4866" actId="20577"/>
          <ac:spMkLst>
            <pc:docMk/>
            <pc:sldMk cId="3608464733" sldId="1086"/>
            <ac:spMk id="18433" creationId="{00000000-0000-0000-0000-000000000000}"/>
          </ac:spMkLst>
        </pc:spChg>
        <pc:grpChg chg="del">
          <ac:chgData name="Broccard Manu" userId="9875dcc9-2811-4a4c-abef-a90515e51b3d" providerId="ADAL" clId="{8959293F-D26C-A04D-AD41-BB4D2C67E0D1}" dt="2020-09-16T06:47:01.249" v="4847" actId="478"/>
          <ac:grpSpMkLst>
            <pc:docMk/>
            <pc:sldMk cId="3608464733" sldId="1086"/>
            <ac:grpSpMk id="3" creationId="{00000000-0000-0000-0000-000000000000}"/>
          </ac:grpSpMkLst>
        </pc:grpChg>
        <pc:grpChg chg="add mod">
          <ac:chgData name="Broccard Manu" userId="9875dcc9-2811-4a4c-abef-a90515e51b3d" providerId="ADAL" clId="{8959293F-D26C-A04D-AD41-BB4D2C67E0D1}" dt="2020-09-16T06:49:20.849" v="4875" actId="1076"/>
          <ac:grpSpMkLst>
            <pc:docMk/>
            <pc:sldMk cId="3608464733" sldId="1086"/>
            <ac:grpSpMk id="22" creationId="{6B887EEC-95D5-4B47-9536-22AD9ADF9D73}"/>
          </ac:grpSpMkLst>
        </pc:grpChg>
        <pc:grpChg chg="del">
          <ac:chgData name="Broccard Manu" userId="9875dcc9-2811-4a4c-abef-a90515e51b3d" providerId="ADAL" clId="{8959293F-D26C-A04D-AD41-BB4D2C67E0D1}" dt="2020-09-16T06:47:01.249" v="4847" actId="478"/>
          <ac:grpSpMkLst>
            <pc:docMk/>
            <pc:sldMk cId="3608464733" sldId="1086"/>
            <ac:grpSpMk id="24" creationId="{00000000-0000-0000-0000-000000000000}"/>
          </ac:grpSpMkLst>
        </pc:grpChg>
        <pc:grpChg chg="del">
          <ac:chgData name="Broccard Manu" userId="9875dcc9-2811-4a4c-abef-a90515e51b3d" providerId="ADAL" clId="{8959293F-D26C-A04D-AD41-BB4D2C67E0D1}" dt="2020-09-16T06:47:01.249" v="4847" actId="478"/>
          <ac:grpSpMkLst>
            <pc:docMk/>
            <pc:sldMk cId="3608464733" sldId="1086"/>
            <ac:grpSpMk id="26" creationId="{00000000-0000-0000-0000-000000000000}"/>
          </ac:grpSpMkLst>
        </pc:grpChg>
        <pc:picChg chg="add mod">
          <ac:chgData name="Broccard Manu" userId="9875dcc9-2811-4a4c-abef-a90515e51b3d" providerId="ADAL" clId="{8959293F-D26C-A04D-AD41-BB4D2C67E0D1}" dt="2020-09-16T06:48:40.291" v="4869" actId="164"/>
          <ac:picMkLst>
            <pc:docMk/>
            <pc:sldMk cId="3608464733" sldId="1086"/>
            <ac:picMk id="6" creationId="{D0675C71-C498-E249-9E87-50E3EF8DABB1}"/>
          </ac:picMkLst>
        </pc:picChg>
        <pc:picChg chg="del">
          <ac:chgData name="Broccard Manu" userId="9875dcc9-2811-4a4c-abef-a90515e51b3d" providerId="ADAL" clId="{8959293F-D26C-A04D-AD41-BB4D2C67E0D1}" dt="2020-09-16T06:47:01.249" v="4847" actId="478"/>
          <ac:picMkLst>
            <pc:docMk/>
            <pc:sldMk cId="3608464733" sldId="1086"/>
            <ac:picMk id="7"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10"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11"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14"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15"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17"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29" creationId="{00000000-0000-0000-0000-000000000000}"/>
          </ac:picMkLst>
        </pc:picChg>
        <pc:picChg chg="del">
          <ac:chgData name="Broccard Manu" userId="9875dcc9-2811-4a4c-abef-a90515e51b3d" providerId="ADAL" clId="{8959293F-D26C-A04D-AD41-BB4D2C67E0D1}" dt="2020-09-16T06:47:01.249" v="4847" actId="478"/>
          <ac:picMkLst>
            <pc:docMk/>
            <pc:sldMk cId="3608464733" sldId="1086"/>
            <ac:picMk id="30" creationId="{00000000-0000-0000-0000-000000000000}"/>
          </ac:picMkLst>
        </pc:picChg>
        <pc:picChg chg="del mod">
          <ac:chgData name="Broccard Manu" userId="9875dcc9-2811-4a4c-abef-a90515e51b3d" providerId="ADAL" clId="{8959293F-D26C-A04D-AD41-BB4D2C67E0D1}" dt="2020-09-16T06:47:01.249" v="4847" actId="478"/>
          <ac:picMkLst>
            <pc:docMk/>
            <pc:sldMk cId="3608464733" sldId="1086"/>
            <ac:picMk id="39" creationId="{00000000-0000-0000-0000-000000000000}"/>
          </ac:picMkLst>
        </pc:picChg>
        <pc:cxnChg chg="del">
          <ac:chgData name="Broccard Manu" userId="9875dcc9-2811-4a4c-abef-a90515e51b3d" providerId="ADAL" clId="{8959293F-D26C-A04D-AD41-BB4D2C67E0D1}" dt="2020-09-16T06:47:01.249" v="4847" actId="478"/>
          <ac:cxnSpMkLst>
            <pc:docMk/>
            <pc:sldMk cId="3608464733" sldId="1086"/>
            <ac:cxnSpMk id="33"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35"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38"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41"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43"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45"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47" creationId="{00000000-0000-0000-0000-000000000000}"/>
          </ac:cxnSpMkLst>
        </pc:cxnChg>
        <pc:cxnChg chg="del">
          <ac:chgData name="Broccard Manu" userId="9875dcc9-2811-4a4c-abef-a90515e51b3d" providerId="ADAL" clId="{8959293F-D26C-A04D-AD41-BB4D2C67E0D1}" dt="2020-09-16T06:47:01.249" v="4847" actId="478"/>
          <ac:cxnSpMkLst>
            <pc:docMk/>
            <pc:sldMk cId="3608464733" sldId="1086"/>
            <ac:cxnSpMk id="49" creationId="{00000000-0000-0000-0000-000000000000}"/>
          </ac:cxnSpMkLst>
        </pc:cxnChg>
      </pc:sldChg>
      <pc:sldChg chg="addSp delSp modSp add mod">
        <pc:chgData name="Broccard Manu" userId="9875dcc9-2811-4a4c-abef-a90515e51b3d" providerId="ADAL" clId="{8959293F-D26C-A04D-AD41-BB4D2C67E0D1}" dt="2020-09-16T06:43:09.899" v="4826" actId="1076"/>
        <pc:sldMkLst>
          <pc:docMk/>
          <pc:sldMk cId="2225933995" sldId="1109"/>
        </pc:sldMkLst>
        <pc:spChg chg="mod">
          <ac:chgData name="Broccard Manu" userId="9875dcc9-2811-4a4c-abef-a90515e51b3d" providerId="ADAL" clId="{8959293F-D26C-A04D-AD41-BB4D2C67E0D1}" dt="2020-09-16T06:41:03.793" v="4804" actId="20577"/>
          <ac:spMkLst>
            <pc:docMk/>
            <pc:sldMk cId="2225933995" sldId="1109"/>
            <ac:spMk id="2" creationId="{00000000-0000-0000-0000-000000000000}"/>
          </ac:spMkLst>
        </pc:spChg>
        <pc:spChg chg="del mod">
          <ac:chgData name="Broccard Manu" userId="9875dcc9-2811-4a4c-abef-a90515e51b3d" providerId="ADAL" clId="{8959293F-D26C-A04D-AD41-BB4D2C67E0D1}" dt="2020-09-15T15:35:45.634" v="3525" actId="478"/>
          <ac:spMkLst>
            <pc:docMk/>
            <pc:sldMk cId="2225933995" sldId="1109"/>
            <ac:spMk id="12" creationId="{00000000-0000-0000-0000-000000000000}"/>
          </ac:spMkLst>
        </pc:spChg>
        <pc:spChg chg="del">
          <ac:chgData name="Broccard Manu" userId="9875dcc9-2811-4a4c-abef-a90515e51b3d" providerId="ADAL" clId="{8959293F-D26C-A04D-AD41-BB4D2C67E0D1}" dt="2020-09-15T15:35:48.266" v="3527" actId="478"/>
          <ac:spMkLst>
            <pc:docMk/>
            <pc:sldMk cId="2225933995" sldId="1109"/>
            <ac:spMk id="26" creationId="{00000000-0000-0000-0000-000000000000}"/>
          </ac:spMkLst>
        </pc:spChg>
        <pc:picChg chg="del mod">
          <ac:chgData name="Broccard Manu" userId="9875dcc9-2811-4a4c-abef-a90515e51b3d" providerId="ADAL" clId="{8959293F-D26C-A04D-AD41-BB4D2C67E0D1}" dt="2020-09-16T06:30:02.734" v="4644" actId="478"/>
          <ac:picMkLst>
            <pc:docMk/>
            <pc:sldMk cId="2225933995" sldId="1109"/>
            <ac:picMk id="7" creationId="{00000000-0000-0000-0000-000000000000}"/>
          </ac:picMkLst>
        </pc:picChg>
        <pc:picChg chg="add mod">
          <ac:chgData name="Broccard Manu" userId="9875dcc9-2811-4a4c-abef-a90515e51b3d" providerId="ADAL" clId="{8959293F-D26C-A04D-AD41-BB4D2C67E0D1}" dt="2020-09-16T06:43:09.899" v="4826" actId="1076"/>
          <ac:picMkLst>
            <pc:docMk/>
            <pc:sldMk cId="2225933995" sldId="1109"/>
            <ac:picMk id="15" creationId="{888D67B8-28C8-F247-8AE5-9495E554D796}"/>
          </ac:picMkLst>
        </pc:picChg>
        <pc:picChg chg="add del mod">
          <ac:chgData name="Broccard Manu" userId="9875dcc9-2811-4a4c-abef-a90515e51b3d" providerId="ADAL" clId="{8959293F-D26C-A04D-AD41-BB4D2C67E0D1}" dt="2020-09-15T15:35:56.315" v="3532" actId="1076"/>
          <ac:picMkLst>
            <pc:docMk/>
            <pc:sldMk cId="2225933995" sldId="1109"/>
            <ac:picMk id="16" creationId="{00000000-0000-0000-0000-000000000000}"/>
          </ac:picMkLst>
        </pc:picChg>
        <pc:picChg chg="del">
          <ac:chgData name="Broccard Manu" userId="9875dcc9-2811-4a4c-abef-a90515e51b3d" providerId="ADAL" clId="{8959293F-D26C-A04D-AD41-BB4D2C67E0D1}" dt="2020-09-15T15:35:29.642" v="3514" actId="478"/>
          <ac:picMkLst>
            <pc:docMk/>
            <pc:sldMk cId="2225933995" sldId="1109"/>
            <ac:picMk id="19" creationId="{00000000-0000-0000-0000-000000000000}"/>
          </ac:picMkLst>
        </pc:picChg>
        <pc:picChg chg="add del mod">
          <ac:chgData name="Broccard Manu" userId="9875dcc9-2811-4a4c-abef-a90515e51b3d" providerId="ADAL" clId="{8959293F-D26C-A04D-AD41-BB4D2C67E0D1}" dt="2020-09-16T06:39:47.511" v="4731" actId="478"/>
          <ac:picMkLst>
            <pc:docMk/>
            <pc:sldMk cId="2225933995" sldId="1109"/>
            <ac:picMk id="7170" creationId="{3D253F4A-6CA3-4940-9452-D775B199285A}"/>
          </ac:picMkLst>
        </pc:picChg>
        <pc:picChg chg="add mod">
          <ac:chgData name="Broccard Manu" userId="9875dcc9-2811-4a4c-abef-a90515e51b3d" providerId="ADAL" clId="{8959293F-D26C-A04D-AD41-BB4D2C67E0D1}" dt="2020-09-16T06:40:26.543" v="4743" actId="1035"/>
          <ac:picMkLst>
            <pc:docMk/>
            <pc:sldMk cId="2225933995" sldId="1109"/>
            <ac:picMk id="7172" creationId="{8CBBDDAA-3264-4247-A579-DC66C076D99E}"/>
          </ac:picMkLst>
        </pc:picChg>
        <pc:picChg chg="add mod">
          <ac:chgData name="Broccard Manu" userId="9875dcc9-2811-4a4c-abef-a90515e51b3d" providerId="ADAL" clId="{8959293F-D26C-A04D-AD41-BB4D2C67E0D1}" dt="2020-09-16T06:39:46.042" v="4730" actId="14100"/>
          <ac:picMkLst>
            <pc:docMk/>
            <pc:sldMk cId="2225933995" sldId="1109"/>
            <ac:picMk id="9218" creationId="{6ADBA371-B458-CD4A-AEE4-67BCAC99D405}"/>
          </ac:picMkLst>
        </pc:picChg>
        <pc:picChg chg="add mod">
          <ac:chgData name="Broccard Manu" userId="9875dcc9-2811-4a4c-abef-a90515e51b3d" providerId="ADAL" clId="{8959293F-D26C-A04D-AD41-BB4D2C67E0D1}" dt="2020-09-16T06:43:08.796" v="4825" actId="1076"/>
          <ac:picMkLst>
            <pc:docMk/>
            <pc:sldMk cId="2225933995" sldId="1109"/>
            <ac:picMk id="9220" creationId="{7B15E4D9-F50C-544D-B190-7948F3FCFA51}"/>
          </ac:picMkLst>
        </pc:picChg>
        <pc:picChg chg="del">
          <ac:chgData name="Broccard Manu" userId="9875dcc9-2811-4a4c-abef-a90515e51b3d" providerId="ADAL" clId="{8959293F-D26C-A04D-AD41-BB4D2C67E0D1}" dt="2020-09-15T15:35:30.907" v="3515" actId="478"/>
          <ac:picMkLst>
            <pc:docMk/>
            <pc:sldMk cId="2225933995" sldId="1109"/>
            <ac:picMk id="56336" creationId="{00000000-0000-0000-0000-000000000000}"/>
          </ac:picMkLst>
        </pc:picChg>
        <pc:picChg chg="mod">
          <ac:chgData name="Broccard Manu" userId="9875dcc9-2811-4a4c-abef-a90515e51b3d" providerId="ADAL" clId="{8959293F-D26C-A04D-AD41-BB4D2C67E0D1}" dt="2020-09-15T15:35:36.458" v="3517" actId="1076"/>
          <ac:picMkLst>
            <pc:docMk/>
            <pc:sldMk cId="2225933995" sldId="1109"/>
            <ac:picMk id="56338" creationId="{00000000-0000-0000-0000-000000000000}"/>
          </ac:picMkLst>
        </pc:picChg>
        <pc:cxnChg chg="del">
          <ac:chgData name="Broccard Manu" userId="9875dcc9-2811-4a4c-abef-a90515e51b3d" providerId="ADAL" clId="{8959293F-D26C-A04D-AD41-BB4D2C67E0D1}" dt="2020-09-15T15:35:43.139" v="3523" actId="478"/>
          <ac:cxnSpMkLst>
            <pc:docMk/>
            <pc:sldMk cId="2225933995" sldId="1109"/>
            <ac:cxnSpMk id="3" creationId="{00000000-0000-0000-0000-000000000000}"/>
          </ac:cxnSpMkLst>
        </pc:cxnChg>
        <pc:cxnChg chg="del">
          <ac:chgData name="Broccard Manu" userId="9875dcc9-2811-4a4c-abef-a90515e51b3d" providerId="ADAL" clId="{8959293F-D26C-A04D-AD41-BB4D2C67E0D1}" dt="2020-09-15T15:35:39.748" v="3520" actId="478"/>
          <ac:cxnSpMkLst>
            <pc:docMk/>
            <pc:sldMk cId="2225933995" sldId="1109"/>
            <ac:cxnSpMk id="9" creationId="{00000000-0000-0000-0000-000000000000}"/>
          </ac:cxnSpMkLst>
        </pc:cxnChg>
        <pc:cxnChg chg="del">
          <ac:chgData name="Broccard Manu" userId="9875dcc9-2811-4a4c-abef-a90515e51b3d" providerId="ADAL" clId="{8959293F-D26C-A04D-AD41-BB4D2C67E0D1}" dt="2020-09-15T15:35:42.083" v="3522" actId="478"/>
          <ac:cxnSpMkLst>
            <pc:docMk/>
            <pc:sldMk cId="2225933995" sldId="1109"/>
            <ac:cxnSpMk id="10" creationId="{00000000-0000-0000-0000-000000000000}"/>
          </ac:cxnSpMkLst>
        </pc:cxnChg>
        <pc:cxnChg chg="del">
          <ac:chgData name="Broccard Manu" userId="9875dcc9-2811-4a4c-abef-a90515e51b3d" providerId="ADAL" clId="{8959293F-D26C-A04D-AD41-BB4D2C67E0D1}" dt="2020-09-15T15:35:37.676" v="3518" actId="478"/>
          <ac:cxnSpMkLst>
            <pc:docMk/>
            <pc:sldMk cId="2225933995" sldId="1109"/>
            <ac:cxnSpMk id="11" creationId="{00000000-0000-0000-0000-000000000000}"/>
          </ac:cxnSpMkLst>
        </pc:cxnChg>
        <pc:cxnChg chg="del">
          <ac:chgData name="Broccard Manu" userId="9875dcc9-2811-4a4c-abef-a90515e51b3d" providerId="ADAL" clId="{8959293F-D26C-A04D-AD41-BB4D2C67E0D1}" dt="2020-09-15T15:35:46.460" v="3526" actId="478"/>
          <ac:cxnSpMkLst>
            <pc:docMk/>
            <pc:sldMk cId="2225933995" sldId="1109"/>
            <ac:cxnSpMk id="25" creationId="{00000000-0000-0000-0000-000000000000}"/>
          </ac:cxnSpMkLst>
        </pc:cxnChg>
        <pc:cxnChg chg="del">
          <ac:chgData name="Broccard Manu" userId="9875dcc9-2811-4a4c-abef-a90515e51b3d" providerId="ADAL" clId="{8959293F-D26C-A04D-AD41-BB4D2C67E0D1}" dt="2020-09-15T15:35:32.083" v="3516" actId="478"/>
          <ac:cxnSpMkLst>
            <pc:docMk/>
            <pc:sldMk cId="2225933995" sldId="1109"/>
            <ac:cxnSpMk id="31" creationId="{00000000-0000-0000-0000-000000000000}"/>
          </ac:cxnSpMkLst>
        </pc:cxnChg>
        <pc:cxnChg chg="del">
          <ac:chgData name="Broccard Manu" userId="9875dcc9-2811-4a4c-abef-a90515e51b3d" providerId="ADAL" clId="{8959293F-D26C-A04D-AD41-BB4D2C67E0D1}" dt="2020-09-15T15:35:40.611" v="3521" actId="478"/>
          <ac:cxnSpMkLst>
            <pc:docMk/>
            <pc:sldMk cId="2225933995" sldId="1109"/>
            <ac:cxnSpMk id="33" creationId="{00000000-0000-0000-0000-000000000000}"/>
          </ac:cxnSpMkLst>
        </pc:cxnChg>
        <pc:cxnChg chg="del">
          <ac:chgData name="Broccard Manu" userId="9875dcc9-2811-4a4c-abef-a90515e51b3d" providerId="ADAL" clId="{8959293F-D26C-A04D-AD41-BB4D2C67E0D1}" dt="2020-09-15T15:35:38.658" v="3519" actId="478"/>
          <ac:cxnSpMkLst>
            <pc:docMk/>
            <pc:sldMk cId="2225933995" sldId="1109"/>
            <ac:cxnSpMk id="40" creationId="{00000000-0000-0000-0000-000000000000}"/>
          </ac:cxnSpMkLst>
        </pc:cxnChg>
      </pc:sldChg>
      <pc:sldChg chg="modSp mod">
        <pc:chgData name="Broccard Manu" userId="9875dcc9-2811-4a4c-abef-a90515e51b3d" providerId="ADAL" clId="{8959293F-D26C-A04D-AD41-BB4D2C67E0D1}" dt="2020-09-15T13:13:01.602" v="854" actId="6549"/>
        <pc:sldMkLst>
          <pc:docMk/>
          <pc:sldMk cId="2288307835" sldId="1117"/>
        </pc:sldMkLst>
        <pc:spChg chg="mod">
          <ac:chgData name="Broccard Manu" userId="9875dcc9-2811-4a4c-abef-a90515e51b3d" providerId="ADAL" clId="{8959293F-D26C-A04D-AD41-BB4D2C67E0D1}" dt="2020-09-15T13:13:01.602" v="854" actId="6549"/>
          <ac:spMkLst>
            <pc:docMk/>
            <pc:sldMk cId="2288307835" sldId="1117"/>
            <ac:spMk id="5" creationId="{A4D02A5F-45F9-5F4E-B272-59768E2ECAF3}"/>
          </ac:spMkLst>
        </pc:spChg>
      </pc:sldChg>
      <pc:sldChg chg="addSp delSp modSp add mod modClrScheme chgLayout modNotesTx">
        <pc:chgData name="Broccard Manu" userId="9875dcc9-2811-4a4c-abef-a90515e51b3d" providerId="ADAL" clId="{8959293F-D26C-A04D-AD41-BB4D2C67E0D1}" dt="2020-09-16T08:44:34.566" v="6673" actId="20577"/>
        <pc:sldMkLst>
          <pc:docMk/>
          <pc:sldMk cId="2279935213" sldId="1127"/>
        </pc:sldMkLst>
        <pc:spChg chg="add mod ord">
          <ac:chgData name="Broccard Manu" userId="9875dcc9-2811-4a4c-abef-a90515e51b3d" providerId="ADAL" clId="{8959293F-D26C-A04D-AD41-BB4D2C67E0D1}" dt="2020-09-15T15:57:47.540" v="4067" actId="255"/>
          <ac:spMkLst>
            <pc:docMk/>
            <pc:sldMk cId="2279935213" sldId="1127"/>
            <ac:spMk id="3" creationId="{F0E0D9E0-17F8-3244-BE2B-62EECA009D40}"/>
          </ac:spMkLst>
        </pc:spChg>
        <pc:grpChg chg="mod">
          <ac:chgData name="Broccard Manu" userId="9875dcc9-2811-4a4c-abef-a90515e51b3d" providerId="ADAL" clId="{8959293F-D26C-A04D-AD41-BB4D2C67E0D1}" dt="2020-09-15T14:31:07.899" v="2476" actId="14100"/>
          <ac:grpSpMkLst>
            <pc:docMk/>
            <pc:sldMk cId="2279935213" sldId="1127"/>
            <ac:grpSpMk id="2" creationId="{00000000-0000-0000-0000-000000000000}"/>
          </ac:grpSpMkLst>
        </pc:grpChg>
        <pc:picChg chg="del mod">
          <ac:chgData name="Broccard Manu" userId="9875dcc9-2811-4a4c-abef-a90515e51b3d" providerId="ADAL" clId="{8959293F-D26C-A04D-AD41-BB4D2C67E0D1}" dt="2020-09-15T14:30:58.037" v="2474" actId="478"/>
          <ac:picMkLst>
            <pc:docMk/>
            <pc:sldMk cId="2279935213" sldId="1127"/>
            <ac:picMk id="63491" creationId="{00000000-0000-0000-0000-000000000000}"/>
          </ac:picMkLst>
        </pc:picChg>
        <pc:picChg chg="mod">
          <ac:chgData name="Broccard Manu" userId="9875dcc9-2811-4a4c-abef-a90515e51b3d" providerId="ADAL" clId="{8959293F-D26C-A04D-AD41-BB4D2C67E0D1}" dt="2020-09-15T14:27:02.719" v="2390" actId="1076"/>
          <ac:picMkLst>
            <pc:docMk/>
            <pc:sldMk cId="2279935213" sldId="1127"/>
            <ac:picMk id="63492" creationId="{00000000-0000-0000-0000-000000000000}"/>
          </ac:picMkLst>
        </pc:picChg>
        <pc:picChg chg="mod">
          <ac:chgData name="Broccard Manu" userId="9875dcc9-2811-4a4c-abef-a90515e51b3d" providerId="ADAL" clId="{8959293F-D26C-A04D-AD41-BB4D2C67E0D1}" dt="2020-09-15T15:58:03.682" v="4071" actId="1076"/>
          <ac:picMkLst>
            <pc:docMk/>
            <pc:sldMk cId="2279935213" sldId="1127"/>
            <ac:picMk id="63493" creationId="{00000000-0000-0000-0000-000000000000}"/>
          </ac:picMkLst>
        </pc:picChg>
        <pc:picChg chg="mod">
          <ac:chgData name="Broccard Manu" userId="9875dcc9-2811-4a4c-abef-a90515e51b3d" providerId="ADAL" clId="{8959293F-D26C-A04D-AD41-BB4D2C67E0D1}" dt="2020-09-15T15:57:53.782" v="4069" actId="1076"/>
          <ac:picMkLst>
            <pc:docMk/>
            <pc:sldMk cId="2279935213" sldId="1127"/>
            <ac:picMk id="63494" creationId="{00000000-0000-0000-0000-000000000000}"/>
          </ac:picMkLst>
        </pc:picChg>
        <pc:picChg chg="mod">
          <ac:chgData name="Broccard Manu" userId="9875dcc9-2811-4a4c-abef-a90515e51b3d" providerId="ADAL" clId="{8959293F-D26C-A04D-AD41-BB4D2C67E0D1}" dt="2020-09-15T15:57:55.447" v="4070" actId="1076"/>
          <ac:picMkLst>
            <pc:docMk/>
            <pc:sldMk cId="2279935213" sldId="1127"/>
            <ac:picMk id="63495" creationId="{00000000-0000-0000-0000-000000000000}"/>
          </ac:picMkLst>
        </pc:picChg>
        <pc:picChg chg="mod">
          <ac:chgData name="Broccard Manu" userId="9875dcc9-2811-4a4c-abef-a90515e51b3d" providerId="ADAL" clId="{8959293F-D26C-A04D-AD41-BB4D2C67E0D1}" dt="2020-09-15T14:31:20.926" v="2480" actId="1076"/>
          <ac:picMkLst>
            <pc:docMk/>
            <pc:sldMk cId="2279935213" sldId="1127"/>
            <ac:picMk id="63496" creationId="{00000000-0000-0000-0000-000000000000}"/>
          </ac:picMkLst>
        </pc:picChg>
        <pc:picChg chg="mod">
          <ac:chgData name="Broccard Manu" userId="9875dcc9-2811-4a4c-abef-a90515e51b3d" providerId="ADAL" clId="{8959293F-D26C-A04D-AD41-BB4D2C67E0D1}" dt="2020-09-15T14:31:22.187" v="2481" actId="1076"/>
          <ac:picMkLst>
            <pc:docMk/>
            <pc:sldMk cId="2279935213" sldId="1127"/>
            <ac:picMk id="63497" creationId="{00000000-0000-0000-0000-000000000000}"/>
          </ac:picMkLst>
        </pc:picChg>
        <pc:picChg chg="mod">
          <ac:chgData name="Broccard Manu" userId="9875dcc9-2811-4a4c-abef-a90515e51b3d" providerId="ADAL" clId="{8959293F-D26C-A04D-AD41-BB4D2C67E0D1}" dt="2020-09-15T14:31:23.818" v="2482" actId="1076"/>
          <ac:picMkLst>
            <pc:docMk/>
            <pc:sldMk cId="2279935213" sldId="1127"/>
            <ac:picMk id="63498" creationId="{00000000-0000-0000-0000-000000000000}"/>
          </ac:picMkLst>
        </pc:picChg>
      </pc:sldChg>
      <pc:sldChg chg="modSp add mod">
        <pc:chgData name="Broccard Manu" userId="9875dcc9-2811-4a4c-abef-a90515e51b3d" providerId="ADAL" clId="{8959293F-D26C-A04D-AD41-BB4D2C67E0D1}" dt="2020-09-16T08:44:50.535" v="6676" actId="14100"/>
        <pc:sldMkLst>
          <pc:docMk/>
          <pc:sldMk cId="2439469797" sldId="1128"/>
        </pc:sldMkLst>
        <pc:spChg chg="mod">
          <ac:chgData name="Broccard Manu" userId="9875dcc9-2811-4a4c-abef-a90515e51b3d" providerId="ADAL" clId="{8959293F-D26C-A04D-AD41-BB4D2C67E0D1}" dt="2020-09-15T15:22:07.360" v="3155" actId="20577"/>
          <ac:spMkLst>
            <pc:docMk/>
            <pc:sldMk cId="2439469797" sldId="1128"/>
            <ac:spMk id="3" creationId="{00000000-0000-0000-0000-000000000000}"/>
          </ac:spMkLst>
        </pc:spChg>
        <pc:picChg chg="mod">
          <ac:chgData name="Broccard Manu" userId="9875dcc9-2811-4a4c-abef-a90515e51b3d" providerId="ADAL" clId="{8959293F-D26C-A04D-AD41-BB4D2C67E0D1}" dt="2020-09-16T08:44:50.535" v="6676" actId="14100"/>
          <ac:picMkLst>
            <pc:docMk/>
            <pc:sldMk cId="2439469797" sldId="1128"/>
            <ac:picMk id="15363" creationId="{00000000-0000-0000-0000-000000000000}"/>
          </ac:picMkLst>
        </pc:picChg>
      </pc:sldChg>
      <pc:sldChg chg="addSp delSp modSp mod">
        <pc:chgData name="Broccard Manu" userId="9875dcc9-2811-4a4c-abef-a90515e51b3d" providerId="ADAL" clId="{8959293F-D26C-A04D-AD41-BB4D2C67E0D1}" dt="2020-09-14T08:02:38.345" v="140" actId="1076"/>
        <pc:sldMkLst>
          <pc:docMk/>
          <pc:sldMk cId="1489559402" sldId="1143"/>
        </pc:sldMkLst>
        <pc:spChg chg="mod">
          <ac:chgData name="Broccard Manu" userId="9875dcc9-2811-4a4c-abef-a90515e51b3d" providerId="ADAL" clId="{8959293F-D26C-A04D-AD41-BB4D2C67E0D1}" dt="2020-09-14T08:02:27.091" v="138" actId="113"/>
          <ac:spMkLst>
            <pc:docMk/>
            <pc:sldMk cId="1489559402" sldId="1143"/>
            <ac:spMk id="3" creationId="{1AC99BC8-4DCE-FD4A-8681-4A8C263B0010}"/>
          </ac:spMkLst>
        </pc:spChg>
        <pc:spChg chg="add del mod">
          <ac:chgData name="Broccard Manu" userId="9875dcc9-2811-4a4c-abef-a90515e51b3d" providerId="ADAL" clId="{8959293F-D26C-A04D-AD41-BB4D2C67E0D1}" dt="2020-09-14T08:00:42.051" v="113"/>
          <ac:spMkLst>
            <pc:docMk/>
            <pc:sldMk cId="1489559402" sldId="1143"/>
            <ac:spMk id="4" creationId="{5DA4495B-ECC7-1C48-B0C0-FA2385E079A2}"/>
          </ac:spMkLst>
        </pc:spChg>
        <pc:spChg chg="add mod">
          <ac:chgData name="Broccard Manu" userId="9875dcc9-2811-4a4c-abef-a90515e51b3d" providerId="ADAL" clId="{8959293F-D26C-A04D-AD41-BB4D2C67E0D1}" dt="2020-09-14T07:52:35.417" v="106" actId="1076"/>
          <ac:spMkLst>
            <pc:docMk/>
            <pc:sldMk cId="1489559402" sldId="1143"/>
            <ac:spMk id="5" creationId="{B267EB69-D0FB-5546-9423-440F9C81A4B2}"/>
          </ac:spMkLst>
        </pc:spChg>
        <pc:picChg chg="mod">
          <ac:chgData name="Broccard Manu" userId="9875dcc9-2811-4a4c-abef-a90515e51b3d" providerId="ADAL" clId="{8959293F-D26C-A04D-AD41-BB4D2C67E0D1}" dt="2020-09-14T08:02:36.838" v="139" actId="1076"/>
          <ac:picMkLst>
            <pc:docMk/>
            <pc:sldMk cId="1489559402" sldId="1143"/>
            <ac:picMk id="1026" creationId="{165D384E-5276-F14B-B5DF-BD191267AAA6}"/>
          </ac:picMkLst>
        </pc:picChg>
        <pc:picChg chg="mod">
          <ac:chgData name="Broccard Manu" userId="9875dcc9-2811-4a4c-abef-a90515e51b3d" providerId="ADAL" clId="{8959293F-D26C-A04D-AD41-BB4D2C67E0D1}" dt="2020-09-14T08:02:38.345" v="140" actId="1076"/>
          <ac:picMkLst>
            <pc:docMk/>
            <pc:sldMk cId="1489559402" sldId="1143"/>
            <ac:picMk id="1030" creationId="{36F6C344-BA6B-AC4E-9F9C-FEC7B42FB335}"/>
          </ac:picMkLst>
        </pc:picChg>
      </pc:sldChg>
      <pc:sldChg chg="addSp delSp modSp mod modClrScheme chgLayout">
        <pc:chgData name="Broccard Manu" userId="9875dcc9-2811-4a4c-abef-a90515e51b3d" providerId="ADAL" clId="{8959293F-D26C-A04D-AD41-BB4D2C67E0D1}" dt="2020-09-16T08:15:49.322" v="6378" actId="14100"/>
        <pc:sldMkLst>
          <pc:docMk/>
          <pc:sldMk cId="3993296599" sldId="1146"/>
        </pc:sldMkLst>
        <pc:spChg chg="del mod ord">
          <ac:chgData name="Broccard Manu" userId="9875dcc9-2811-4a4c-abef-a90515e51b3d" providerId="ADAL" clId="{8959293F-D26C-A04D-AD41-BB4D2C67E0D1}" dt="2020-09-14T08:25:12.937" v="552" actId="700"/>
          <ac:spMkLst>
            <pc:docMk/>
            <pc:sldMk cId="3993296599" sldId="1146"/>
            <ac:spMk id="2" creationId="{5FC8A798-3DD4-0B46-AFAF-C2CC8A62ECB0}"/>
          </ac:spMkLst>
        </pc:spChg>
        <pc:spChg chg="del">
          <ac:chgData name="Broccard Manu" userId="9875dcc9-2811-4a4c-abef-a90515e51b3d" providerId="ADAL" clId="{8959293F-D26C-A04D-AD41-BB4D2C67E0D1}" dt="2020-09-14T08:25:12.937" v="552" actId="700"/>
          <ac:spMkLst>
            <pc:docMk/>
            <pc:sldMk cId="3993296599" sldId="1146"/>
            <ac:spMk id="3" creationId="{88F28733-42C9-3B4A-80DA-77F20DBB1B21}"/>
          </ac:spMkLst>
        </pc:spChg>
        <pc:spChg chg="del mod ord">
          <ac:chgData name="Broccard Manu" userId="9875dcc9-2811-4a4c-abef-a90515e51b3d" providerId="ADAL" clId="{8959293F-D26C-A04D-AD41-BB4D2C67E0D1}" dt="2020-09-14T08:25:12.937" v="552" actId="700"/>
          <ac:spMkLst>
            <pc:docMk/>
            <pc:sldMk cId="3993296599" sldId="1146"/>
            <ac:spMk id="4" creationId="{2D3BFAE2-93D2-9C4B-AF39-33E278E438DF}"/>
          </ac:spMkLst>
        </pc:spChg>
        <pc:spChg chg="del">
          <ac:chgData name="Broccard Manu" userId="9875dcc9-2811-4a4c-abef-a90515e51b3d" providerId="ADAL" clId="{8959293F-D26C-A04D-AD41-BB4D2C67E0D1}" dt="2020-09-14T08:25:12.937" v="552" actId="700"/>
          <ac:spMkLst>
            <pc:docMk/>
            <pc:sldMk cId="3993296599" sldId="1146"/>
            <ac:spMk id="5" creationId="{363002AA-7D16-5046-9598-529BF0E4FFE8}"/>
          </ac:spMkLst>
        </pc:spChg>
        <pc:spChg chg="del">
          <ac:chgData name="Broccard Manu" userId="9875dcc9-2811-4a4c-abef-a90515e51b3d" providerId="ADAL" clId="{8959293F-D26C-A04D-AD41-BB4D2C67E0D1}" dt="2020-09-14T08:25:12.937" v="552" actId="700"/>
          <ac:spMkLst>
            <pc:docMk/>
            <pc:sldMk cId="3993296599" sldId="1146"/>
            <ac:spMk id="6" creationId="{53850DD2-13CB-C648-987D-6B8EB7C8A1BD}"/>
          </ac:spMkLst>
        </pc:spChg>
        <pc:spChg chg="add mod ord">
          <ac:chgData name="Broccard Manu" userId="9875dcc9-2811-4a4c-abef-a90515e51b3d" providerId="ADAL" clId="{8959293F-D26C-A04D-AD41-BB4D2C67E0D1}" dt="2020-09-14T08:26:03.358" v="570" actId="20577"/>
          <ac:spMkLst>
            <pc:docMk/>
            <pc:sldMk cId="3993296599" sldId="1146"/>
            <ac:spMk id="7" creationId="{A124FCB2-13F5-C94B-8FC1-C2E282946E9E}"/>
          </ac:spMkLst>
        </pc:spChg>
        <pc:spChg chg="add mod ord">
          <ac:chgData name="Broccard Manu" userId="9875dcc9-2811-4a4c-abef-a90515e51b3d" providerId="ADAL" clId="{8959293F-D26C-A04D-AD41-BB4D2C67E0D1}" dt="2020-09-16T08:15:49.322" v="6378" actId="14100"/>
          <ac:spMkLst>
            <pc:docMk/>
            <pc:sldMk cId="3993296599" sldId="1146"/>
            <ac:spMk id="8" creationId="{0687555F-AC16-3F4E-B6CD-CFBB3FF13782}"/>
          </ac:spMkLst>
        </pc:spChg>
        <pc:picChg chg="add mod">
          <ac:chgData name="Broccard Manu" userId="9875dcc9-2811-4a4c-abef-a90515e51b3d" providerId="ADAL" clId="{8959293F-D26C-A04D-AD41-BB4D2C67E0D1}" dt="2020-09-14T08:38:12.520" v="822" actId="1076"/>
          <ac:picMkLst>
            <pc:docMk/>
            <pc:sldMk cId="3993296599" sldId="1146"/>
            <ac:picMk id="2050" creationId="{88DD98F4-5B76-C446-96EB-0F4228E551A5}"/>
          </ac:picMkLst>
        </pc:picChg>
      </pc:sldChg>
      <pc:sldChg chg="addSp delSp modSp mod ord modNotesTx">
        <pc:chgData name="Broccard Manu" userId="9875dcc9-2811-4a4c-abef-a90515e51b3d" providerId="ADAL" clId="{8959293F-D26C-A04D-AD41-BB4D2C67E0D1}" dt="2020-09-14T08:11:30.937" v="418" actId="20577"/>
        <pc:sldMkLst>
          <pc:docMk/>
          <pc:sldMk cId="2370353859" sldId="1147"/>
        </pc:sldMkLst>
        <pc:spChg chg="mod">
          <ac:chgData name="Broccard Manu" userId="9875dcc9-2811-4a4c-abef-a90515e51b3d" providerId="ADAL" clId="{8959293F-D26C-A04D-AD41-BB4D2C67E0D1}" dt="2020-09-14T08:08:27.390" v="408" actId="1076"/>
          <ac:spMkLst>
            <pc:docMk/>
            <pc:sldMk cId="2370353859" sldId="1147"/>
            <ac:spMk id="2" creationId="{A10EFC98-D9FB-9C40-82EA-D73EB38A7005}"/>
          </ac:spMkLst>
        </pc:spChg>
        <pc:spChg chg="add mod">
          <ac:chgData name="Broccard Manu" userId="9875dcc9-2811-4a4c-abef-a90515e51b3d" providerId="ADAL" clId="{8959293F-D26C-A04D-AD41-BB4D2C67E0D1}" dt="2020-09-14T08:11:21.825" v="415" actId="478"/>
          <ac:spMkLst>
            <pc:docMk/>
            <pc:sldMk cId="2370353859" sldId="1147"/>
            <ac:spMk id="6" creationId="{3E944799-D7AF-B342-9118-015FAFF336BA}"/>
          </ac:spMkLst>
        </pc:spChg>
        <pc:picChg chg="add mod">
          <ac:chgData name="Broccard Manu" userId="9875dcc9-2811-4a4c-abef-a90515e51b3d" providerId="ADAL" clId="{8959293F-D26C-A04D-AD41-BB4D2C67E0D1}" dt="2020-09-14T08:11:23.004" v="416" actId="27614"/>
          <ac:picMkLst>
            <pc:docMk/>
            <pc:sldMk cId="2370353859" sldId="1147"/>
            <ac:picMk id="4" creationId="{BED99248-5985-9B43-AC69-62C2B8039B39}"/>
          </ac:picMkLst>
        </pc:picChg>
        <pc:picChg chg="del mod">
          <ac:chgData name="Broccard Manu" userId="9875dcc9-2811-4a4c-abef-a90515e51b3d" providerId="ADAL" clId="{8959293F-D26C-A04D-AD41-BB4D2C67E0D1}" dt="2020-09-14T08:11:21.825" v="415" actId="478"/>
          <ac:picMkLst>
            <pc:docMk/>
            <pc:sldMk cId="2370353859" sldId="1147"/>
            <ac:picMk id="5" creationId="{441255E4-BFB6-1447-B78E-D0AE5736A6E3}"/>
          </ac:picMkLst>
        </pc:picChg>
      </pc:sldChg>
      <pc:sldChg chg="delSp modSp mod ord">
        <pc:chgData name="Broccard Manu" userId="9875dcc9-2811-4a4c-abef-a90515e51b3d" providerId="ADAL" clId="{8959293F-D26C-A04D-AD41-BB4D2C67E0D1}" dt="2020-09-14T08:07:15.691" v="272" actId="14100"/>
        <pc:sldMkLst>
          <pc:docMk/>
          <pc:sldMk cId="4164203238" sldId="1148"/>
        </pc:sldMkLst>
        <pc:spChg chg="mod">
          <ac:chgData name="Broccard Manu" userId="9875dcc9-2811-4a4c-abef-a90515e51b3d" providerId="ADAL" clId="{8959293F-D26C-A04D-AD41-BB4D2C67E0D1}" dt="2020-09-14T08:06:38.788" v="267" actId="313"/>
          <ac:spMkLst>
            <pc:docMk/>
            <pc:sldMk cId="4164203238" sldId="1148"/>
            <ac:spMk id="2" creationId="{A10EFC98-D9FB-9C40-82EA-D73EB38A7005}"/>
          </ac:spMkLst>
        </pc:spChg>
        <pc:spChg chg="del">
          <ac:chgData name="Broccard Manu" userId="9875dcc9-2811-4a4c-abef-a90515e51b3d" providerId="ADAL" clId="{8959293F-D26C-A04D-AD41-BB4D2C67E0D1}" dt="2020-09-14T08:03:00.108" v="143" actId="478"/>
          <ac:spMkLst>
            <pc:docMk/>
            <pc:sldMk cId="4164203238" sldId="1148"/>
            <ac:spMk id="3" creationId="{6A9E448E-A49E-0246-805D-5EF27CFCEF28}"/>
          </ac:spMkLst>
        </pc:spChg>
        <pc:picChg chg="mod">
          <ac:chgData name="Broccard Manu" userId="9875dcc9-2811-4a4c-abef-a90515e51b3d" providerId="ADAL" clId="{8959293F-D26C-A04D-AD41-BB4D2C67E0D1}" dt="2020-09-14T08:07:15.691" v="272" actId="14100"/>
          <ac:picMkLst>
            <pc:docMk/>
            <pc:sldMk cId="4164203238" sldId="1148"/>
            <ac:picMk id="7" creationId="{0848767C-493E-8948-9871-DD9FC10BEB5A}"/>
          </ac:picMkLst>
        </pc:picChg>
      </pc:sldChg>
      <pc:sldChg chg="del">
        <pc:chgData name="Broccard Manu" userId="9875dcc9-2811-4a4c-abef-a90515e51b3d" providerId="ADAL" clId="{8959293F-D26C-A04D-AD41-BB4D2C67E0D1}" dt="2020-09-14T08:38:32.105" v="823" actId="2696"/>
        <pc:sldMkLst>
          <pc:docMk/>
          <pc:sldMk cId="3303237091" sldId="1149"/>
        </pc:sldMkLst>
      </pc:sldChg>
      <pc:sldChg chg="del">
        <pc:chgData name="Broccard Manu" userId="9875dcc9-2811-4a4c-abef-a90515e51b3d" providerId="ADAL" clId="{8959293F-D26C-A04D-AD41-BB4D2C67E0D1}" dt="2020-09-14T08:38:32.463" v="824" actId="2696"/>
        <pc:sldMkLst>
          <pc:docMk/>
          <pc:sldMk cId="2883625029" sldId="1150"/>
        </pc:sldMkLst>
      </pc:sldChg>
      <pc:sldChg chg="delSp modSp mod modNotesTx">
        <pc:chgData name="Broccard Manu" userId="9875dcc9-2811-4a4c-abef-a90515e51b3d" providerId="ADAL" clId="{8959293F-D26C-A04D-AD41-BB4D2C67E0D1}" dt="2020-09-14T08:17:46.556" v="551" actId="1076"/>
        <pc:sldMkLst>
          <pc:docMk/>
          <pc:sldMk cId="1287765178" sldId="1151"/>
        </pc:sldMkLst>
        <pc:spChg chg="mod">
          <ac:chgData name="Broccard Manu" userId="9875dcc9-2811-4a4c-abef-a90515e51b3d" providerId="ADAL" clId="{8959293F-D26C-A04D-AD41-BB4D2C67E0D1}" dt="2020-09-14T08:01:14.639" v="134" actId="20577"/>
          <ac:spMkLst>
            <pc:docMk/>
            <pc:sldMk cId="1287765178" sldId="1151"/>
            <ac:spMk id="2" creationId="{A10EFC98-D9FB-9C40-82EA-D73EB38A7005}"/>
          </ac:spMkLst>
        </pc:spChg>
        <pc:spChg chg="del">
          <ac:chgData name="Broccard Manu" userId="9875dcc9-2811-4a4c-abef-a90515e51b3d" providerId="ADAL" clId="{8959293F-D26C-A04D-AD41-BB4D2C67E0D1}" dt="2020-09-14T08:12:54.352" v="421" actId="478"/>
          <ac:spMkLst>
            <pc:docMk/>
            <pc:sldMk cId="1287765178" sldId="1151"/>
            <ac:spMk id="3" creationId="{6A9E448E-A49E-0246-805D-5EF27CFCEF28}"/>
          </ac:spMkLst>
        </pc:spChg>
        <pc:picChg chg="mod">
          <ac:chgData name="Broccard Manu" userId="9875dcc9-2811-4a4c-abef-a90515e51b3d" providerId="ADAL" clId="{8959293F-D26C-A04D-AD41-BB4D2C67E0D1}" dt="2020-09-14T08:17:46.556" v="551" actId="1076"/>
          <ac:picMkLst>
            <pc:docMk/>
            <pc:sldMk cId="1287765178" sldId="1151"/>
            <ac:picMk id="5" creationId="{298D8478-3EC2-4192-A854-AF4B34D8EDB7}"/>
          </ac:picMkLst>
        </pc:picChg>
      </pc:sldChg>
      <pc:sldChg chg="modSp mod modNotesTx">
        <pc:chgData name="Broccard Manu" userId="9875dcc9-2811-4a4c-abef-a90515e51b3d" providerId="ADAL" clId="{8959293F-D26C-A04D-AD41-BB4D2C67E0D1}" dt="2020-09-15T13:42:50.296" v="1470" actId="255"/>
        <pc:sldMkLst>
          <pc:docMk/>
          <pc:sldMk cId="2782226130" sldId="1153"/>
        </pc:sldMkLst>
        <pc:spChg chg="mod">
          <ac:chgData name="Broccard Manu" userId="9875dcc9-2811-4a4c-abef-a90515e51b3d" providerId="ADAL" clId="{8959293F-D26C-A04D-AD41-BB4D2C67E0D1}" dt="2020-09-15T13:29:09.306" v="908" actId="1076"/>
          <ac:spMkLst>
            <pc:docMk/>
            <pc:sldMk cId="2782226130" sldId="1153"/>
            <ac:spMk id="2" creationId="{731DCC41-4745-4F81-BAD1-8DB3738CD0B4}"/>
          </ac:spMkLst>
        </pc:spChg>
        <pc:spChg chg="mod">
          <ac:chgData name="Broccard Manu" userId="9875dcc9-2811-4a4c-abef-a90515e51b3d" providerId="ADAL" clId="{8959293F-D26C-A04D-AD41-BB4D2C67E0D1}" dt="2020-09-15T13:42:50.296" v="1470" actId="255"/>
          <ac:spMkLst>
            <pc:docMk/>
            <pc:sldMk cId="2782226130" sldId="1153"/>
            <ac:spMk id="7" creationId="{1844DC98-A13B-4394-AF9B-0392CCD90C09}"/>
          </ac:spMkLst>
        </pc:spChg>
        <pc:picChg chg="mod">
          <ac:chgData name="Broccard Manu" userId="9875dcc9-2811-4a4c-abef-a90515e51b3d" providerId="ADAL" clId="{8959293F-D26C-A04D-AD41-BB4D2C67E0D1}" dt="2020-09-15T13:28:52.543" v="907" actId="14100"/>
          <ac:picMkLst>
            <pc:docMk/>
            <pc:sldMk cId="2782226130" sldId="1153"/>
            <ac:picMk id="5" creationId="{1246036E-ED48-4BF7-8C94-4D47A64F5EE4}"/>
          </ac:picMkLst>
        </pc:picChg>
      </pc:sldChg>
      <pc:sldChg chg="addSp delSp modSp mod">
        <pc:chgData name="Broccard Manu" userId="9875dcc9-2811-4a4c-abef-a90515e51b3d" providerId="ADAL" clId="{8959293F-D26C-A04D-AD41-BB4D2C67E0D1}" dt="2020-09-16T08:42:04.837" v="6569" actId="1076"/>
        <pc:sldMkLst>
          <pc:docMk/>
          <pc:sldMk cId="1058011575" sldId="1155"/>
        </pc:sldMkLst>
        <pc:spChg chg="mod">
          <ac:chgData name="Broccard Manu" userId="9875dcc9-2811-4a4c-abef-a90515e51b3d" providerId="ADAL" clId="{8959293F-D26C-A04D-AD41-BB4D2C67E0D1}" dt="2020-09-16T08:22:47.704" v="6407" actId="1076"/>
          <ac:spMkLst>
            <pc:docMk/>
            <pc:sldMk cId="1058011575" sldId="1155"/>
            <ac:spMk id="2" creationId="{0206A53F-722F-4ED5-9B73-FBC3F0A5F991}"/>
          </ac:spMkLst>
        </pc:spChg>
        <pc:spChg chg="add del">
          <ac:chgData name="Broccard Manu" userId="9875dcc9-2811-4a4c-abef-a90515e51b3d" providerId="ADAL" clId="{8959293F-D26C-A04D-AD41-BB4D2C67E0D1}" dt="2020-09-16T06:14:46.984" v="4348"/>
          <ac:spMkLst>
            <pc:docMk/>
            <pc:sldMk cId="1058011575" sldId="1155"/>
            <ac:spMk id="3" creationId="{E7203B65-212A-1249-A84C-63251F9001A2}"/>
          </ac:spMkLst>
        </pc:spChg>
        <pc:spChg chg="add del">
          <ac:chgData name="Broccard Manu" userId="9875dcc9-2811-4a4c-abef-a90515e51b3d" providerId="ADAL" clId="{8959293F-D26C-A04D-AD41-BB4D2C67E0D1}" dt="2020-09-16T06:14:59.206" v="4350"/>
          <ac:spMkLst>
            <pc:docMk/>
            <pc:sldMk cId="1058011575" sldId="1155"/>
            <ac:spMk id="4" creationId="{178789C1-2913-BE47-BD40-0A7B013F6BBB}"/>
          </ac:spMkLst>
        </pc:spChg>
        <pc:picChg chg="del mod">
          <ac:chgData name="Broccard Manu" userId="9875dcc9-2811-4a4c-abef-a90515e51b3d" providerId="ADAL" clId="{8959293F-D26C-A04D-AD41-BB4D2C67E0D1}" dt="2020-09-16T06:24:22.374" v="4577" actId="21"/>
          <ac:picMkLst>
            <pc:docMk/>
            <pc:sldMk cId="1058011575" sldId="1155"/>
            <ac:picMk id="5" creationId="{155B5C2C-E1B9-496D-9ED4-092AD3D054DB}"/>
          </ac:picMkLst>
        </pc:picChg>
        <pc:picChg chg="del">
          <ac:chgData name="Broccard Manu" userId="9875dcc9-2811-4a4c-abef-a90515e51b3d" providerId="ADAL" clId="{8959293F-D26C-A04D-AD41-BB4D2C67E0D1}" dt="2020-09-15T15:54:48.414" v="3997" actId="478"/>
          <ac:picMkLst>
            <pc:docMk/>
            <pc:sldMk cId="1058011575" sldId="1155"/>
            <ac:picMk id="6" creationId="{088302B8-A6E1-4EED-96B2-5A913681BCB2}"/>
          </ac:picMkLst>
        </pc:picChg>
        <pc:picChg chg="add del mod">
          <ac:chgData name="Broccard Manu" userId="9875dcc9-2811-4a4c-abef-a90515e51b3d" providerId="ADAL" clId="{8959293F-D26C-A04D-AD41-BB4D2C67E0D1}" dt="2020-09-16T06:23:11.505" v="4571" actId="478"/>
          <ac:picMkLst>
            <pc:docMk/>
            <pc:sldMk cId="1058011575" sldId="1155"/>
            <ac:picMk id="6" creationId="{F63DACB9-C1A6-6B4B-A427-99E1C249FA88}"/>
          </ac:picMkLst>
        </pc:picChg>
        <pc:picChg chg="add mod">
          <ac:chgData name="Broccard Manu" userId="9875dcc9-2811-4a4c-abef-a90515e51b3d" providerId="ADAL" clId="{8959293F-D26C-A04D-AD41-BB4D2C67E0D1}" dt="2020-09-16T08:42:04.837" v="6569" actId="1076"/>
          <ac:picMkLst>
            <pc:docMk/>
            <pc:sldMk cId="1058011575" sldId="1155"/>
            <ac:picMk id="13" creationId="{192349E8-8FEB-C44D-A2D5-C8673F1044B2}"/>
          </ac:picMkLst>
        </pc:picChg>
        <pc:picChg chg="add del mod">
          <ac:chgData name="Broccard Manu" userId="9875dcc9-2811-4a4c-abef-a90515e51b3d" providerId="ADAL" clId="{8959293F-D26C-A04D-AD41-BB4D2C67E0D1}" dt="2020-09-16T06:06:27.244" v="4316" actId="478"/>
          <ac:picMkLst>
            <pc:docMk/>
            <pc:sldMk cId="1058011575" sldId="1155"/>
            <ac:picMk id="1026" creationId="{C20B0752-4FBB-6744-B53C-2EC1B5603D18}"/>
          </ac:picMkLst>
        </pc:picChg>
        <pc:picChg chg="add del">
          <ac:chgData name="Broccard Manu" userId="9875dcc9-2811-4a4c-abef-a90515e51b3d" providerId="ADAL" clId="{8959293F-D26C-A04D-AD41-BB4D2C67E0D1}" dt="2020-09-16T06:06:25.995" v="4315" actId="478"/>
          <ac:picMkLst>
            <pc:docMk/>
            <pc:sldMk cId="1058011575" sldId="1155"/>
            <ac:picMk id="1028" creationId="{A62E11ED-16B8-5B4E-A327-F301D5487A6C}"/>
          </ac:picMkLst>
        </pc:picChg>
        <pc:picChg chg="add del mod">
          <ac:chgData name="Broccard Manu" userId="9875dcc9-2811-4a4c-abef-a90515e51b3d" providerId="ADAL" clId="{8959293F-D26C-A04D-AD41-BB4D2C67E0D1}" dt="2020-09-16T06:23:10.410" v="4570" actId="478"/>
          <ac:picMkLst>
            <pc:docMk/>
            <pc:sldMk cId="1058011575" sldId="1155"/>
            <ac:picMk id="1030" creationId="{7B30A88C-D8AD-2B43-B73A-1C50271F85E8}"/>
          </ac:picMkLst>
        </pc:picChg>
        <pc:picChg chg="add del mod">
          <ac:chgData name="Broccard Manu" userId="9875dcc9-2811-4a4c-abef-a90515e51b3d" providerId="ADAL" clId="{8959293F-D26C-A04D-AD41-BB4D2C67E0D1}" dt="2020-09-16T06:23:12.916" v="4572" actId="478"/>
          <ac:picMkLst>
            <pc:docMk/>
            <pc:sldMk cId="1058011575" sldId="1155"/>
            <ac:picMk id="1032" creationId="{D48359C7-967D-EA44-B71E-3EE1BA6D9634}"/>
          </ac:picMkLst>
        </pc:picChg>
        <pc:picChg chg="add del mod">
          <ac:chgData name="Broccard Manu" userId="9875dcc9-2811-4a4c-abef-a90515e51b3d" providerId="ADAL" clId="{8959293F-D26C-A04D-AD41-BB4D2C67E0D1}" dt="2020-09-16T06:23:09.247" v="4569" actId="478"/>
          <ac:picMkLst>
            <pc:docMk/>
            <pc:sldMk cId="1058011575" sldId="1155"/>
            <ac:picMk id="1034" creationId="{B6641D0D-73BF-1A42-83FC-12492A2F5DE1}"/>
          </ac:picMkLst>
        </pc:picChg>
        <pc:picChg chg="add mod">
          <ac:chgData name="Broccard Manu" userId="9875dcc9-2811-4a4c-abef-a90515e51b3d" providerId="ADAL" clId="{8959293F-D26C-A04D-AD41-BB4D2C67E0D1}" dt="2020-09-16T08:41:54.228" v="6566" actId="14100"/>
          <ac:picMkLst>
            <pc:docMk/>
            <pc:sldMk cId="1058011575" sldId="1155"/>
            <ac:picMk id="1040" creationId="{0F9C01FC-9AE4-684B-A408-955884C74C5D}"/>
          </ac:picMkLst>
        </pc:picChg>
      </pc:sldChg>
      <pc:sldChg chg="mod modShow">
        <pc:chgData name="Broccard Manu" userId="9875dcc9-2811-4a4c-abef-a90515e51b3d" providerId="ADAL" clId="{8959293F-D26C-A04D-AD41-BB4D2C67E0D1}" dt="2020-09-15T16:05:35.882" v="4240" actId="729"/>
        <pc:sldMkLst>
          <pc:docMk/>
          <pc:sldMk cId="1569197517" sldId="1156"/>
        </pc:sldMkLst>
      </pc:sldChg>
      <pc:sldChg chg="modSp mod modNotesTx">
        <pc:chgData name="Broccard Manu" userId="9875dcc9-2811-4a4c-abef-a90515e51b3d" providerId="ADAL" clId="{8959293F-D26C-A04D-AD41-BB4D2C67E0D1}" dt="2020-09-16T08:21:13.991" v="6402" actId="255"/>
        <pc:sldMkLst>
          <pc:docMk/>
          <pc:sldMk cId="2517235602" sldId="1157"/>
        </pc:sldMkLst>
        <pc:spChg chg="mod">
          <ac:chgData name="Broccard Manu" userId="9875dcc9-2811-4a4c-abef-a90515e51b3d" providerId="ADAL" clId="{8959293F-D26C-A04D-AD41-BB4D2C67E0D1}" dt="2020-09-16T08:21:13.991" v="6402" actId="255"/>
          <ac:spMkLst>
            <pc:docMk/>
            <pc:sldMk cId="2517235602" sldId="1157"/>
            <ac:spMk id="4" creationId="{9DA30BEF-D225-42ED-AB5D-06969ACD3D6F}"/>
          </ac:spMkLst>
        </pc:spChg>
        <pc:spChg chg="mod">
          <ac:chgData name="Broccard Manu" userId="9875dcc9-2811-4a4c-abef-a90515e51b3d" providerId="ADAL" clId="{8959293F-D26C-A04D-AD41-BB4D2C67E0D1}" dt="2020-09-16T08:18:49.277" v="6392" actId="255"/>
          <ac:spMkLst>
            <pc:docMk/>
            <pc:sldMk cId="2517235602" sldId="1157"/>
            <ac:spMk id="8" creationId="{9F089EDA-1A39-4DBE-BE24-20E9A3F3E09C}"/>
          </ac:spMkLst>
        </pc:spChg>
        <pc:spChg chg="mod">
          <ac:chgData name="Broccard Manu" userId="9875dcc9-2811-4a4c-abef-a90515e51b3d" providerId="ADAL" clId="{8959293F-D26C-A04D-AD41-BB4D2C67E0D1}" dt="2020-09-16T08:21:06.939" v="6401" actId="6549"/>
          <ac:spMkLst>
            <pc:docMk/>
            <pc:sldMk cId="2517235602" sldId="1157"/>
            <ac:spMk id="14" creationId="{0AE5C0ED-9935-4747-9EB0-5ACE4DA30BE8}"/>
          </ac:spMkLst>
        </pc:spChg>
        <pc:spChg chg="mod">
          <ac:chgData name="Broccard Manu" userId="9875dcc9-2811-4a4c-abef-a90515e51b3d" providerId="ADAL" clId="{8959293F-D26C-A04D-AD41-BB4D2C67E0D1}" dt="2020-09-16T08:20:37.504" v="6396" actId="255"/>
          <ac:spMkLst>
            <pc:docMk/>
            <pc:sldMk cId="2517235602" sldId="1157"/>
            <ac:spMk id="16" creationId="{526987EF-D6C0-442D-9BE8-AADB318F1F8D}"/>
          </ac:spMkLst>
        </pc:spChg>
      </pc:sldChg>
      <pc:sldChg chg="addSp delSp modSp add mod">
        <pc:chgData name="Broccard Manu" userId="9875dcc9-2811-4a4c-abef-a90515e51b3d" providerId="ADAL" clId="{8959293F-D26C-A04D-AD41-BB4D2C67E0D1}" dt="2020-09-15T14:00:14.204" v="1904" actId="1076"/>
        <pc:sldMkLst>
          <pc:docMk/>
          <pc:sldMk cId="1424698506" sldId="1158"/>
        </pc:sldMkLst>
        <pc:spChg chg="mod">
          <ac:chgData name="Broccard Manu" userId="9875dcc9-2811-4a4c-abef-a90515e51b3d" providerId="ADAL" clId="{8959293F-D26C-A04D-AD41-BB4D2C67E0D1}" dt="2020-09-15T13:55:57.004" v="1627" actId="6549"/>
          <ac:spMkLst>
            <pc:docMk/>
            <pc:sldMk cId="1424698506" sldId="1158"/>
            <ac:spMk id="2" creationId="{00000000-0000-0000-0000-000000000000}"/>
          </ac:spMkLst>
        </pc:spChg>
        <pc:spChg chg="add mod">
          <ac:chgData name="Broccard Manu" userId="9875dcc9-2811-4a4c-abef-a90515e51b3d" providerId="ADAL" clId="{8959293F-D26C-A04D-AD41-BB4D2C67E0D1}" dt="2020-09-15T13:57:40.683" v="1769" actId="113"/>
          <ac:spMkLst>
            <pc:docMk/>
            <pc:sldMk cId="1424698506" sldId="1158"/>
            <ac:spMk id="3" creationId="{9179B35A-9AC5-E044-8D32-E3617C46E3B5}"/>
          </ac:spMkLst>
        </pc:spChg>
        <pc:spChg chg="add mod">
          <ac:chgData name="Broccard Manu" userId="9875dcc9-2811-4a4c-abef-a90515e51b3d" providerId="ADAL" clId="{8959293F-D26C-A04D-AD41-BB4D2C67E0D1}" dt="2020-09-15T14:00:14.204" v="1904" actId="1076"/>
          <ac:spMkLst>
            <pc:docMk/>
            <pc:sldMk cId="1424698506" sldId="1158"/>
            <ac:spMk id="4" creationId="{CEA72035-DE00-4A48-BFB8-7752C953A499}"/>
          </ac:spMkLst>
        </pc:spChg>
        <pc:spChg chg="del">
          <ac:chgData name="Broccard Manu" userId="9875dcc9-2811-4a4c-abef-a90515e51b3d" providerId="ADAL" clId="{8959293F-D26C-A04D-AD41-BB4D2C67E0D1}" dt="2020-09-15T13:55:58.841" v="1628" actId="478"/>
          <ac:spMkLst>
            <pc:docMk/>
            <pc:sldMk cId="1424698506" sldId="1158"/>
            <ac:spMk id="5" creationId="{62868A7D-5823-164E-94EC-EFAB342DDBF5}"/>
          </ac:spMkLst>
        </pc:spChg>
        <pc:picChg chg="mod">
          <ac:chgData name="Broccard Manu" userId="9875dcc9-2811-4a4c-abef-a90515e51b3d" providerId="ADAL" clId="{8959293F-D26C-A04D-AD41-BB4D2C67E0D1}" dt="2020-09-15T13:57:44.866" v="1770" actId="1076"/>
          <ac:picMkLst>
            <pc:docMk/>
            <pc:sldMk cId="1424698506" sldId="1158"/>
            <ac:picMk id="6" creationId="{00000000-0000-0000-0000-000000000000}"/>
          </ac:picMkLst>
        </pc:picChg>
      </pc:sldChg>
      <pc:sldChg chg="addSp delSp modSp add mod">
        <pc:chgData name="Broccard Manu" userId="9875dcc9-2811-4a4c-abef-a90515e51b3d" providerId="ADAL" clId="{8959293F-D26C-A04D-AD41-BB4D2C67E0D1}" dt="2020-09-16T08:24:47.763" v="6491" actId="207"/>
        <pc:sldMkLst>
          <pc:docMk/>
          <pc:sldMk cId="1002173373" sldId="1159"/>
        </pc:sldMkLst>
        <pc:spChg chg="mod">
          <ac:chgData name="Broccard Manu" userId="9875dcc9-2811-4a4c-abef-a90515e51b3d" providerId="ADAL" clId="{8959293F-D26C-A04D-AD41-BB4D2C67E0D1}" dt="2020-09-16T08:24:37.411" v="6489" actId="6549"/>
          <ac:spMkLst>
            <pc:docMk/>
            <pc:sldMk cId="1002173373" sldId="1159"/>
            <ac:spMk id="2" creationId="{4C34C678-0313-9043-83FB-AAC399B88FDE}"/>
          </ac:spMkLst>
        </pc:spChg>
        <pc:spChg chg="mod">
          <ac:chgData name="Broccard Manu" userId="9875dcc9-2811-4a4c-abef-a90515e51b3d" providerId="ADAL" clId="{8959293F-D26C-A04D-AD41-BB4D2C67E0D1}" dt="2020-09-16T08:24:47.763" v="6491" actId="207"/>
          <ac:spMkLst>
            <pc:docMk/>
            <pc:sldMk cId="1002173373" sldId="1159"/>
            <ac:spMk id="3" creationId="{811C7540-9ED0-0A48-BC84-8E0DC53705E5}"/>
          </ac:spMkLst>
        </pc:spChg>
        <pc:spChg chg="add del mod">
          <ac:chgData name="Broccard Manu" userId="9875dcc9-2811-4a4c-abef-a90515e51b3d" providerId="ADAL" clId="{8959293F-D26C-A04D-AD41-BB4D2C67E0D1}" dt="2020-09-15T16:03:37.807" v="4238"/>
          <ac:spMkLst>
            <pc:docMk/>
            <pc:sldMk cId="1002173373" sldId="1159"/>
            <ac:spMk id="4" creationId="{4A41614E-5224-5C4A-B87D-FAA4E82EAAEC}"/>
          </ac:spMkLst>
        </pc:spChg>
        <pc:picChg chg="add mod">
          <ac:chgData name="Broccard Manu" userId="9875dcc9-2811-4a4c-abef-a90515e51b3d" providerId="ADAL" clId="{8959293F-D26C-A04D-AD41-BB4D2C67E0D1}" dt="2020-09-15T16:03:48.348" v="4239" actId="14100"/>
          <ac:picMkLst>
            <pc:docMk/>
            <pc:sldMk cId="1002173373" sldId="1159"/>
            <ac:picMk id="2050" creationId="{06983043-5708-F04F-9974-85FAF202435D}"/>
          </ac:picMkLst>
        </pc:picChg>
        <pc:picChg chg="add del mod">
          <ac:chgData name="Broccard Manu" userId="9875dcc9-2811-4a4c-abef-a90515e51b3d" providerId="ADAL" clId="{8959293F-D26C-A04D-AD41-BB4D2C67E0D1}" dt="2020-09-15T14:11:15.188" v="2142" actId="478"/>
          <ac:picMkLst>
            <pc:docMk/>
            <pc:sldMk cId="1002173373" sldId="1159"/>
            <ac:picMk id="2052" creationId="{41F6066B-8013-7B47-AF79-9046C6A51C92}"/>
          </ac:picMkLst>
        </pc:picChg>
        <pc:picChg chg="add mod">
          <ac:chgData name="Broccard Manu" userId="9875dcc9-2811-4a4c-abef-a90515e51b3d" providerId="ADAL" clId="{8959293F-D26C-A04D-AD41-BB4D2C67E0D1}" dt="2020-09-15T16:03:35.973" v="4236" actId="1076"/>
          <ac:picMkLst>
            <pc:docMk/>
            <pc:sldMk cId="1002173373" sldId="1159"/>
            <ac:picMk id="2054" creationId="{EF2092B8-8B15-9844-B498-73A18711A2FE}"/>
          </ac:picMkLst>
        </pc:picChg>
        <pc:picChg chg="add mod">
          <ac:chgData name="Broccard Manu" userId="9875dcc9-2811-4a4c-abef-a90515e51b3d" providerId="ADAL" clId="{8959293F-D26C-A04D-AD41-BB4D2C67E0D1}" dt="2020-09-15T16:03:20.661" v="4230" actId="14100"/>
          <ac:picMkLst>
            <pc:docMk/>
            <pc:sldMk cId="1002173373" sldId="1159"/>
            <ac:picMk id="2056" creationId="{5E996146-4756-5646-8A6E-735BF34FD0F2}"/>
          </ac:picMkLst>
        </pc:picChg>
      </pc:sldChg>
      <pc:sldChg chg="addSp delSp modSp add mod modClrScheme chgLayout modNotesTx">
        <pc:chgData name="Broccard Manu" userId="9875dcc9-2811-4a4c-abef-a90515e51b3d" providerId="ADAL" clId="{8959293F-D26C-A04D-AD41-BB4D2C67E0D1}" dt="2020-09-16T08:43:39.313" v="6607" actId="255"/>
        <pc:sldMkLst>
          <pc:docMk/>
          <pc:sldMk cId="1541892308" sldId="1160"/>
        </pc:sldMkLst>
        <pc:spChg chg="del mod ord">
          <ac:chgData name="Broccard Manu" userId="9875dcc9-2811-4a4c-abef-a90515e51b3d" providerId="ADAL" clId="{8959293F-D26C-A04D-AD41-BB4D2C67E0D1}" dt="2020-09-15T14:19:17.630" v="2265" actId="700"/>
          <ac:spMkLst>
            <pc:docMk/>
            <pc:sldMk cId="1541892308" sldId="1160"/>
            <ac:spMk id="2" creationId="{8AD99337-7D1D-994A-8D9D-8A79B80B59E7}"/>
          </ac:spMkLst>
        </pc:spChg>
        <pc:spChg chg="add mod ord">
          <ac:chgData name="Broccard Manu" userId="9875dcc9-2811-4a4c-abef-a90515e51b3d" providerId="ADAL" clId="{8959293F-D26C-A04D-AD41-BB4D2C67E0D1}" dt="2020-09-16T08:43:39.313" v="6607" actId="255"/>
          <ac:spMkLst>
            <pc:docMk/>
            <pc:sldMk cId="1541892308" sldId="1160"/>
            <ac:spMk id="3" creationId="{026B9BAB-1980-2645-AC95-5609C8CC2CB6}"/>
          </ac:spMkLst>
        </pc:spChg>
        <pc:spChg chg="add del mod ord">
          <ac:chgData name="Broccard Manu" userId="9875dcc9-2811-4a4c-abef-a90515e51b3d" providerId="ADAL" clId="{8959293F-D26C-A04D-AD41-BB4D2C67E0D1}" dt="2020-09-15T14:24:01.885" v="2266" actId="931"/>
          <ac:spMkLst>
            <pc:docMk/>
            <pc:sldMk cId="1541892308" sldId="1160"/>
            <ac:spMk id="4" creationId="{FD6E72B0-5F26-3445-A764-ED33487639F5}"/>
          </ac:spMkLst>
        </pc:spChg>
        <pc:picChg chg="add mod">
          <ac:chgData name="Broccard Manu" userId="9875dcc9-2811-4a4c-abef-a90515e51b3d" providerId="ADAL" clId="{8959293F-D26C-A04D-AD41-BB4D2C67E0D1}" dt="2020-09-15T16:01:41.635" v="4215" actId="1076"/>
          <ac:picMkLst>
            <pc:docMk/>
            <pc:sldMk cId="1541892308" sldId="1160"/>
            <ac:picMk id="6" creationId="{E0B919F0-4409-164F-98CB-66DEE5B0D64B}"/>
          </ac:picMkLst>
        </pc:picChg>
      </pc:sldChg>
      <pc:sldChg chg="addSp delSp modSp add mod modClrScheme chgLayout">
        <pc:chgData name="Broccard Manu" userId="9875dcc9-2811-4a4c-abef-a90515e51b3d" providerId="ADAL" clId="{8959293F-D26C-A04D-AD41-BB4D2C67E0D1}" dt="2020-09-15T14:43:53.032" v="2769" actId="20577"/>
        <pc:sldMkLst>
          <pc:docMk/>
          <pc:sldMk cId="2864327790" sldId="1161"/>
        </pc:sldMkLst>
        <pc:spChg chg="add mod ord">
          <ac:chgData name="Broccard Manu" userId="9875dcc9-2811-4a4c-abef-a90515e51b3d" providerId="ADAL" clId="{8959293F-D26C-A04D-AD41-BB4D2C67E0D1}" dt="2020-09-15T14:43:53.032" v="2769" actId="20577"/>
          <ac:spMkLst>
            <pc:docMk/>
            <pc:sldMk cId="2864327790" sldId="1161"/>
            <ac:spMk id="2" creationId="{A7EA0158-A66B-504A-B341-666999906595}"/>
          </ac:spMkLst>
        </pc:spChg>
        <pc:picChg chg="mod">
          <ac:chgData name="Broccard Manu" userId="9875dcc9-2811-4a4c-abef-a90515e51b3d" providerId="ADAL" clId="{8959293F-D26C-A04D-AD41-BB4D2C67E0D1}" dt="2020-09-15T14:42:52.308" v="2666" actId="1076"/>
          <ac:picMkLst>
            <pc:docMk/>
            <pc:sldMk cId="2864327790" sldId="1161"/>
            <ac:picMk id="3074" creationId="{72541CB0-DF70-7441-8CEE-927D15C762CF}"/>
          </ac:picMkLst>
        </pc:picChg>
        <pc:picChg chg="del">
          <ac:chgData name="Broccard Manu" userId="9875dcc9-2811-4a4c-abef-a90515e51b3d" providerId="ADAL" clId="{8959293F-D26C-A04D-AD41-BB4D2C67E0D1}" dt="2020-09-15T14:42:45.780" v="2662" actId="478"/>
          <ac:picMkLst>
            <pc:docMk/>
            <pc:sldMk cId="2864327790" sldId="1161"/>
            <ac:picMk id="67588" creationId="{00000000-0000-0000-0000-000000000000}"/>
          </ac:picMkLst>
        </pc:picChg>
        <pc:picChg chg="del">
          <ac:chgData name="Broccard Manu" userId="9875dcc9-2811-4a4c-abef-a90515e51b3d" providerId="ADAL" clId="{8959293F-D26C-A04D-AD41-BB4D2C67E0D1}" dt="2020-09-15T14:42:48.649" v="2665" actId="478"/>
          <ac:picMkLst>
            <pc:docMk/>
            <pc:sldMk cId="2864327790" sldId="1161"/>
            <ac:picMk id="67589" creationId="{00000000-0000-0000-0000-000000000000}"/>
          </ac:picMkLst>
        </pc:picChg>
        <pc:picChg chg="del">
          <ac:chgData name="Broccard Manu" userId="9875dcc9-2811-4a4c-abef-a90515e51b3d" providerId="ADAL" clId="{8959293F-D26C-A04D-AD41-BB4D2C67E0D1}" dt="2020-09-15T14:42:44.657" v="2661" actId="478"/>
          <ac:picMkLst>
            <pc:docMk/>
            <pc:sldMk cId="2864327790" sldId="1161"/>
            <ac:picMk id="67590" creationId="{00000000-0000-0000-0000-000000000000}"/>
          </ac:picMkLst>
        </pc:picChg>
        <pc:picChg chg="del">
          <ac:chgData name="Broccard Manu" userId="9875dcc9-2811-4a4c-abef-a90515e51b3d" providerId="ADAL" clId="{8959293F-D26C-A04D-AD41-BB4D2C67E0D1}" dt="2020-09-15T14:42:46.793" v="2663" actId="478"/>
          <ac:picMkLst>
            <pc:docMk/>
            <pc:sldMk cId="2864327790" sldId="1161"/>
            <ac:picMk id="67591" creationId="{00000000-0000-0000-0000-000000000000}"/>
          </ac:picMkLst>
        </pc:picChg>
      </pc:sldChg>
      <pc:sldChg chg="addSp delSp modSp add mod">
        <pc:chgData name="Broccard Manu" userId="9875dcc9-2811-4a4c-abef-a90515e51b3d" providerId="ADAL" clId="{8959293F-D26C-A04D-AD41-BB4D2C67E0D1}" dt="2020-09-15T15:40:37.587" v="3731" actId="1076"/>
        <pc:sldMkLst>
          <pc:docMk/>
          <pc:sldMk cId="3315978354" sldId="1162"/>
        </pc:sldMkLst>
        <pc:spChg chg="mod">
          <ac:chgData name="Broccard Manu" userId="9875dcc9-2811-4a4c-abef-a90515e51b3d" providerId="ADAL" clId="{8959293F-D26C-A04D-AD41-BB4D2C67E0D1}" dt="2020-09-15T15:39:48.308" v="3720" actId="20577"/>
          <ac:spMkLst>
            <pc:docMk/>
            <pc:sldMk cId="3315978354" sldId="1162"/>
            <ac:spMk id="2" creationId="{A7EA0158-A66B-504A-B341-666999906595}"/>
          </ac:spMkLst>
        </pc:spChg>
        <pc:picChg chg="del">
          <ac:chgData name="Broccard Manu" userId="9875dcc9-2811-4a4c-abef-a90515e51b3d" providerId="ADAL" clId="{8959293F-D26C-A04D-AD41-BB4D2C67E0D1}" dt="2020-09-15T14:44:53.608" v="2771" actId="478"/>
          <ac:picMkLst>
            <pc:docMk/>
            <pc:sldMk cId="3315978354" sldId="1162"/>
            <ac:picMk id="3074" creationId="{72541CB0-DF70-7441-8CEE-927D15C762CF}"/>
          </ac:picMkLst>
        </pc:picChg>
        <pc:picChg chg="add mod">
          <ac:chgData name="Broccard Manu" userId="9875dcc9-2811-4a4c-abef-a90515e51b3d" providerId="ADAL" clId="{8959293F-D26C-A04D-AD41-BB4D2C67E0D1}" dt="2020-09-15T15:40:37.587" v="3731" actId="1076"/>
          <ac:picMkLst>
            <pc:docMk/>
            <pc:sldMk cId="3315978354" sldId="1162"/>
            <ac:picMk id="5122" creationId="{B33925FE-37D7-1947-849B-DFCEF1E189B9}"/>
          </ac:picMkLst>
        </pc:picChg>
        <pc:picChg chg="add mod">
          <ac:chgData name="Broccard Manu" userId="9875dcc9-2811-4a4c-abef-a90515e51b3d" providerId="ADAL" clId="{8959293F-D26C-A04D-AD41-BB4D2C67E0D1}" dt="2020-09-15T15:40:28.935" v="3728" actId="1076"/>
          <ac:picMkLst>
            <pc:docMk/>
            <pc:sldMk cId="3315978354" sldId="1162"/>
            <ac:picMk id="5124" creationId="{3718D39C-62F7-644E-B549-908F0D512537}"/>
          </ac:picMkLst>
        </pc:picChg>
        <pc:picChg chg="add mod">
          <ac:chgData name="Broccard Manu" userId="9875dcc9-2811-4a4c-abef-a90515e51b3d" providerId="ADAL" clId="{8959293F-D26C-A04D-AD41-BB4D2C67E0D1}" dt="2020-09-15T15:40:02.497" v="3722" actId="14100"/>
          <ac:picMkLst>
            <pc:docMk/>
            <pc:sldMk cId="3315978354" sldId="1162"/>
            <ac:picMk id="5126" creationId="{7856D0F5-170D-734F-B67A-7CAA6B78B0E2}"/>
          </ac:picMkLst>
        </pc:picChg>
      </pc:sldChg>
      <pc:sldChg chg="addSp delSp modSp mod modClrScheme chgLayout">
        <pc:chgData name="Broccard Manu" userId="9875dcc9-2811-4a4c-abef-a90515e51b3d" providerId="ADAL" clId="{8959293F-D26C-A04D-AD41-BB4D2C67E0D1}" dt="2020-09-15T15:32:56.866" v="3512" actId="1038"/>
        <pc:sldMkLst>
          <pc:docMk/>
          <pc:sldMk cId="263796794" sldId="1163"/>
        </pc:sldMkLst>
        <pc:spChg chg="del mod ord">
          <ac:chgData name="Broccard Manu" userId="9875dcc9-2811-4a4c-abef-a90515e51b3d" providerId="ADAL" clId="{8959293F-D26C-A04D-AD41-BB4D2C67E0D1}" dt="2020-09-15T15:21:50.143" v="3116" actId="700"/>
          <ac:spMkLst>
            <pc:docMk/>
            <pc:sldMk cId="263796794" sldId="1163"/>
            <ac:spMk id="2" creationId="{4A11674C-7DC7-4617-A030-CDFDBAC0683B}"/>
          </ac:spMkLst>
        </pc:spChg>
        <pc:spChg chg="add mod ord">
          <ac:chgData name="Broccard Manu" userId="9875dcc9-2811-4a4c-abef-a90515e51b3d" providerId="ADAL" clId="{8959293F-D26C-A04D-AD41-BB4D2C67E0D1}" dt="2020-09-15T15:22:39.112" v="3175" actId="1076"/>
          <ac:spMkLst>
            <pc:docMk/>
            <pc:sldMk cId="263796794" sldId="1163"/>
            <ac:spMk id="3" creationId="{E7A0E4FB-A2EE-924E-ABBB-8344EF7ED3A9}"/>
          </ac:spMkLst>
        </pc:spChg>
        <pc:spChg chg="add del mod ord">
          <ac:chgData name="Broccard Manu" userId="9875dcc9-2811-4a4c-abef-a90515e51b3d" providerId="ADAL" clId="{8959293F-D26C-A04D-AD41-BB4D2C67E0D1}" dt="2020-09-15T15:22:24.050" v="3168" actId="931"/>
          <ac:spMkLst>
            <pc:docMk/>
            <pc:sldMk cId="263796794" sldId="1163"/>
            <ac:spMk id="4" creationId="{1E230EF6-EA01-2C4C-A512-2DE8CB990887}"/>
          </ac:spMkLst>
        </pc:spChg>
        <pc:spChg chg="add mod">
          <ac:chgData name="Broccard Manu" userId="9875dcc9-2811-4a4c-abef-a90515e51b3d" providerId="ADAL" clId="{8959293F-D26C-A04D-AD41-BB4D2C67E0D1}" dt="2020-09-15T15:29:40.327" v="3468" actId="1076"/>
          <ac:spMkLst>
            <pc:docMk/>
            <pc:sldMk cId="263796794" sldId="1163"/>
            <ac:spMk id="7" creationId="{EFE33BFF-CFF6-014E-9F7A-11EB09AD4828}"/>
          </ac:spMkLst>
        </pc:spChg>
        <pc:spChg chg="add mod">
          <ac:chgData name="Broccard Manu" userId="9875dcc9-2811-4a4c-abef-a90515e51b3d" providerId="ADAL" clId="{8959293F-D26C-A04D-AD41-BB4D2C67E0D1}" dt="2020-09-15T15:29:27.830" v="3465" actId="166"/>
          <ac:spMkLst>
            <pc:docMk/>
            <pc:sldMk cId="263796794" sldId="1163"/>
            <ac:spMk id="8" creationId="{D47EC606-E6B6-C242-B44D-319F861D5BD9}"/>
          </ac:spMkLst>
        </pc:spChg>
        <pc:spChg chg="add mod">
          <ac:chgData name="Broccard Manu" userId="9875dcc9-2811-4a4c-abef-a90515e51b3d" providerId="ADAL" clId="{8959293F-D26C-A04D-AD41-BB4D2C67E0D1}" dt="2020-09-15T15:30:14.675" v="3475" actId="1076"/>
          <ac:spMkLst>
            <pc:docMk/>
            <pc:sldMk cId="263796794" sldId="1163"/>
            <ac:spMk id="9" creationId="{DCBA3DAA-61EB-4A42-93EC-30D33952D31E}"/>
          </ac:spMkLst>
        </pc:spChg>
        <pc:spChg chg="add mod">
          <ac:chgData name="Broccard Manu" userId="9875dcc9-2811-4a4c-abef-a90515e51b3d" providerId="ADAL" clId="{8959293F-D26C-A04D-AD41-BB4D2C67E0D1}" dt="2020-09-15T15:30:37.884" v="3481" actId="1076"/>
          <ac:spMkLst>
            <pc:docMk/>
            <pc:sldMk cId="263796794" sldId="1163"/>
            <ac:spMk id="10" creationId="{013DDCAD-29AA-4644-BC4E-CAA379D6D3C3}"/>
          </ac:spMkLst>
        </pc:spChg>
        <pc:spChg chg="add mod">
          <ac:chgData name="Broccard Manu" userId="9875dcc9-2811-4a4c-abef-a90515e51b3d" providerId="ADAL" clId="{8959293F-D26C-A04D-AD41-BB4D2C67E0D1}" dt="2020-09-15T15:31:06.494" v="3491" actId="1076"/>
          <ac:spMkLst>
            <pc:docMk/>
            <pc:sldMk cId="263796794" sldId="1163"/>
            <ac:spMk id="11" creationId="{92BC2B9B-8920-964A-9692-5FF78AC5F643}"/>
          </ac:spMkLst>
        </pc:spChg>
        <pc:spChg chg="add mod">
          <ac:chgData name="Broccard Manu" userId="9875dcc9-2811-4a4c-abef-a90515e51b3d" providerId="ADAL" clId="{8959293F-D26C-A04D-AD41-BB4D2C67E0D1}" dt="2020-09-15T15:31:31.830" v="3497" actId="1076"/>
          <ac:spMkLst>
            <pc:docMk/>
            <pc:sldMk cId="263796794" sldId="1163"/>
            <ac:spMk id="12" creationId="{ECEC3957-8416-B943-BE52-9FF492A6FF2E}"/>
          </ac:spMkLst>
        </pc:spChg>
        <pc:spChg chg="add mod">
          <ac:chgData name="Broccard Manu" userId="9875dcc9-2811-4a4c-abef-a90515e51b3d" providerId="ADAL" clId="{8959293F-D26C-A04D-AD41-BB4D2C67E0D1}" dt="2020-09-15T15:29:04.210" v="3460" actId="2085"/>
          <ac:spMkLst>
            <pc:docMk/>
            <pc:sldMk cId="263796794" sldId="1163"/>
            <ac:spMk id="13" creationId="{666D0393-A71F-9948-9EF2-7B39E6202E5E}"/>
          </ac:spMkLst>
        </pc:spChg>
        <pc:spChg chg="add mod">
          <ac:chgData name="Broccard Manu" userId="9875dcc9-2811-4a4c-abef-a90515e51b3d" providerId="ADAL" clId="{8959293F-D26C-A04D-AD41-BB4D2C67E0D1}" dt="2020-09-15T15:29:17.095" v="3463" actId="1076"/>
          <ac:spMkLst>
            <pc:docMk/>
            <pc:sldMk cId="263796794" sldId="1163"/>
            <ac:spMk id="14" creationId="{A37B3E69-479E-974C-AA89-B4DDA8CD410D}"/>
          </ac:spMkLst>
        </pc:spChg>
        <pc:spChg chg="add mod">
          <ac:chgData name="Broccard Manu" userId="9875dcc9-2811-4a4c-abef-a90515e51b3d" providerId="ADAL" clId="{8959293F-D26C-A04D-AD41-BB4D2C67E0D1}" dt="2020-09-15T15:29:51.971" v="3472" actId="14100"/>
          <ac:spMkLst>
            <pc:docMk/>
            <pc:sldMk cId="263796794" sldId="1163"/>
            <ac:spMk id="15" creationId="{5310E18C-4108-F64E-8DA3-C231F19DC785}"/>
          </ac:spMkLst>
        </pc:spChg>
        <pc:spChg chg="add mod">
          <ac:chgData name="Broccard Manu" userId="9875dcc9-2811-4a4c-abef-a90515e51b3d" providerId="ADAL" clId="{8959293F-D26C-A04D-AD41-BB4D2C67E0D1}" dt="2020-09-15T15:30:27.804" v="3479" actId="14100"/>
          <ac:spMkLst>
            <pc:docMk/>
            <pc:sldMk cId="263796794" sldId="1163"/>
            <ac:spMk id="16" creationId="{3A8AD626-D9A6-8B47-B3F1-31FD7BD6E62B}"/>
          </ac:spMkLst>
        </pc:spChg>
        <pc:spChg chg="add mod">
          <ac:chgData name="Broccard Manu" userId="9875dcc9-2811-4a4c-abef-a90515e51b3d" providerId="ADAL" clId="{8959293F-D26C-A04D-AD41-BB4D2C67E0D1}" dt="2020-09-15T15:30:53.963" v="3488" actId="14100"/>
          <ac:spMkLst>
            <pc:docMk/>
            <pc:sldMk cId="263796794" sldId="1163"/>
            <ac:spMk id="17" creationId="{FF76CF04-7A15-3945-9BEE-F95E174C0214}"/>
          </ac:spMkLst>
        </pc:spChg>
        <pc:spChg chg="add mod">
          <ac:chgData name="Broccard Manu" userId="9875dcc9-2811-4a4c-abef-a90515e51b3d" providerId="ADAL" clId="{8959293F-D26C-A04D-AD41-BB4D2C67E0D1}" dt="2020-09-15T15:31:23.685" v="3495" actId="14100"/>
          <ac:spMkLst>
            <pc:docMk/>
            <pc:sldMk cId="263796794" sldId="1163"/>
            <ac:spMk id="18" creationId="{F905CA91-CA66-4A4D-A31B-BA00C3A7A311}"/>
          </ac:spMkLst>
        </pc:spChg>
        <pc:picChg chg="add mod">
          <ac:chgData name="Broccard Manu" userId="9875dcc9-2811-4a4c-abef-a90515e51b3d" providerId="ADAL" clId="{8959293F-D26C-A04D-AD41-BB4D2C67E0D1}" dt="2020-09-15T15:28:27.109" v="3455" actId="14100"/>
          <ac:picMkLst>
            <pc:docMk/>
            <pc:sldMk cId="263796794" sldId="1163"/>
            <ac:picMk id="6" creationId="{4D86F8B7-08BC-884E-809D-E8977DFBAC10}"/>
          </ac:picMkLst>
        </pc:picChg>
        <pc:picChg chg="add del mod">
          <ac:chgData name="Broccard Manu" userId="9875dcc9-2811-4a4c-abef-a90515e51b3d" providerId="ADAL" clId="{8959293F-D26C-A04D-AD41-BB4D2C67E0D1}" dt="2020-09-15T15:32:45.874" v="3503" actId="478"/>
          <ac:picMkLst>
            <pc:docMk/>
            <pc:sldMk cId="263796794" sldId="1163"/>
            <ac:picMk id="19" creationId="{A3BCA21C-9DC5-DC4C-BDAC-BE15C7348369}"/>
          </ac:picMkLst>
        </pc:picChg>
        <pc:picChg chg="add mod">
          <ac:chgData name="Broccard Manu" userId="9875dcc9-2811-4a4c-abef-a90515e51b3d" providerId="ADAL" clId="{8959293F-D26C-A04D-AD41-BB4D2C67E0D1}" dt="2020-09-15T15:32:56.866" v="3512" actId="1038"/>
          <ac:picMkLst>
            <pc:docMk/>
            <pc:sldMk cId="263796794" sldId="1163"/>
            <ac:picMk id="6146" creationId="{EB350AAB-E261-AF4A-A3D8-9B4E412B33CC}"/>
          </ac:picMkLst>
        </pc:picChg>
      </pc:sldChg>
      <pc:sldChg chg="addSp delSp modSp add mod ord">
        <pc:chgData name="Broccard Manu" userId="9875dcc9-2811-4a4c-abef-a90515e51b3d" providerId="ADAL" clId="{8959293F-D26C-A04D-AD41-BB4D2C67E0D1}" dt="2020-09-16T06:49:15.821" v="4873" actId="1076"/>
        <pc:sldMkLst>
          <pc:docMk/>
          <pc:sldMk cId="1440394057" sldId="1164"/>
        </pc:sldMkLst>
        <pc:spChg chg="mod">
          <ac:chgData name="Broccard Manu" userId="9875dcc9-2811-4a4c-abef-a90515e51b3d" providerId="ADAL" clId="{8959293F-D26C-A04D-AD41-BB4D2C67E0D1}" dt="2020-09-15T15:54:24.693" v="3995" actId="1076"/>
          <ac:spMkLst>
            <pc:docMk/>
            <pc:sldMk cId="1440394057" sldId="1164"/>
            <ac:spMk id="2" creationId="{A5AD6F24-86B6-F64D-9864-F286A2B9D893}"/>
          </ac:spMkLst>
        </pc:spChg>
        <pc:spChg chg="del">
          <ac:chgData name="Broccard Manu" userId="9875dcc9-2811-4a4c-abef-a90515e51b3d" providerId="ADAL" clId="{8959293F-D26C-A04D-AD41-BB4D2C67E0D1}" dt="2020-09-15T15:43:51.736" v="3801" actId="478"/>
          <ac:spMkLst>
            <pc:docMk/>
            <pc:sldMk cId="1440394057" sldId="1164"/>
            <ac:spMk id="3" creationId="{70440629-E03D-7F46-AE77-77838AFB551E}"/>
          </ac:spMkLst>
        </pc:spChg>
        <pc:picChg chg="add mod">
          <ac:chgData name="Broccard Manu" userId="9875dcc9-2811-4a4c-abef-a90515e51b3d" providerId="ADAL" clId="{8959293F-D26C-A04D-AD41-BB4D2C67E0D1}" dt="2020-09-16T06:49:15.821" v="4873" actId="1076"/>
          <ac:picMkLst>
            <pc:docMk/>
            <pc:sldMk cId="1440394057" sldId="1164"/>
            <ac:picMk id="5" creationId="{64609CDE-10BD-5B41-9A67-1AC6336F6CB1}"/>
          </ac:picMkLst>
        </pc:picChg>
      </pc:sldChg>
      <pc:sldChg chg="add del mod modShow">
        <pc:chgData name="Broccard Manu" userId="9875dcc9-2811-4a4c-abef-a90515e51b3d" providerId="ADAL" clId="{8959293F-D26C-A04D-AD41-BB4D2C67E0D1}" dt="2020-09-16T06:49:26.774" v="4876" actId="2696"/>
        <pc:sldMkLst>
          <pc:docMk/>
          <pc:sldMk cId="3479490582" sldId="1165"/>
        </pc:sldMkLst>
      </pc:sldChg>
      <pc:sldChg chg="addSp delSp modSp add del mod ord modShow">
        <pc:chgData name="Broccard Manu" userId="9875dcc9-2811-4a4c-abef-a90515e51b3d" providerId="ADAL" clId="{8959293F-D26C-A04D-AD41-BB4D2C67E0D1}" dt="2020-09-16T07:05:00.144" v="5037" actId="2696"/>
        <pc:sldMkLst>
          <pc:docMk/>
          <pc:sldMk cId="403746740" sldId="1166"/>
        </pc:sldMkLst>
        <pc:spChg chg="del">
          <ac:chgData name="Broccard Manu" userId="9875dcc9-2811-4a4c-abef-a90515e51b3d" providerId="ADAL" clId="{8959293F-D26C-A04D-AD41-BB4D2C67E0D1}" dt="2020-09-16T07:04:46.791" v="5033" actId="478"/>
          <ac:spMkLst>
            <pc:docMk/>
            <pc:sldMk cId="403746740" sldId="1166"/>
            <ac:spMk id="2" creationId="{0206A53F-722F-4ED5-9B73-FBC3F0A5F991}"/>
          </ac:spMkLst>
        </pc:spChg>
        <pc:spChg chg="add mod">
          <ac:chgData name="Broccard Manu" userId="9875dcc9-2811-4a4c-abef-a90515e51b3d" providerId="ADAL" clId="{8959293F-D26C-A04D-AD41-BB4D2C67E0D1}" dt="2020-09-16T07:04:46.791" v="5033" actId="478"/>
          <ac:spMkLst>
            <pc:docMk/>
            <pc:sldMk cId="403746740" sldId="1166"/>
            <ac:spMk id="4" creationId="{24865F85-F961-EB41-B2FB-BB318EFC0114}"/>
          </ac:spMkLst>
        </pc:spChg>
        <pc:picChg chg="del">
          <ac:chgData name="Broccard Manu" userId="9875dcc9-2811-4a4c-abef-a90515e51b3d" providerId="ADAL" clId="{8959293F-D26C-A04D-AD41-BB4D2C67E0D1}" dt="2020-09-16T06:11:00.209" v="4334" actId="478"/>
          <ac:picMkLst>
            <pc:docMk/>
            <pc:sldMk cId="403746740" sldId="1166"/>
            <ac:picMk id="5" creationId="{155B5C2C-E1B9-496D-9ED4-092AD3D054DB}"/>
          </ac:picMkLst>
        </pc:picChg>
        <pc:picChg chg="add mod">
          <ac:chgData name="Broccard Manu" userId="9875dcc9-2811-4a4c-abef-a90515e51b3d" providerId="ADAL" clId="{8959293F-D26C-A04D-AD41-BB4D2C67E0D1}" dt="2020-09-16T07:04:53.393" v="5035" actId="1076"/>
          <ac:picMkLst>
            <pc:docMk/>
            <pc:sldMk cId="403746740" sldId="1166"/>
            <ac:picMk id="11" creationId="{CBCEE45A-0360-1640-B017-148AD8D97FD7}"/>
          </ac:picMkLst>
        </pc:picChg>
        <pc:picChg chg="add del mod">
          <ac:chgData name="Broccard Manu" userId="9875dcc9-2811-4a4c-abef-a90515e51b3d" providerId="ADAL" clId="{8959293F-D26C-A04D-AD41-BB4D2C67E0D1}" dt="2020-09-16T07:04:50.614" v="5034" actId="478"/>
          <ac:picMkLst>
            <pc:docMk/>
            <pc:sldMk cId="403746740" sldId="1166"/>
            <ac:picMk id="12" creationId="{A2D780DD-B257-BF42-913A-093655DCC572}"/>
          </ac:picMkLst>
        </pc:picChg>
        <pc:picChg chg="mod">
          <ac:chgData name="Broccard Manu" userId="9875dcc9-2811-4a4c-abef-a90515e51b3d" providerId="ADAL" clId="{8959293F-D26C-A04D-AD41-BB4D2C67E0D1}" dt="2020-09-16T06:06:57.020" v="4322" actId="1076"/>
          <ac:picMkLst>
            <pc:docMk/>
            <pc:sldMk cId="403746740" sldId="1166"/>
            <ac:picMk id="1026" creationId="{C20B0752-4FBB-6744-B53C-2EC1B5603D18}"/>
          </ac:picMkLst>
        </pc:picChg>
        <pc:picChg chg="mod">
          <ac:chgData name="Broccard Manu" userId="9875dcc9-2811-4a4c-abef-a90515e51b3d" providerId="ADAL" clId="{8959293F-D26C-A04D-AD41-BB4D2C67E0D1}" dt="2020-09-16T06:06:34.655" v="4318" actId="1076"/>
          <ac:picMkLst>
            <pc:docMk/>
            <pc:sldMk cId="403746740" sldId="1166"/>
            <ac:picMk id="1028" creationId="{A62E11ED-16B8-5B4E-A327-F301D5487A6C}"/>
          </ac:picMkLst>
        </pc:picChg>
        <pc:picChg chg="add mod">
          <ac:chgData name="Broccard Manu" userId="9875dcc9-2811-4a4c-abef-a90515e51b3d" providerId="ADAL" clId="{8959293F-D26C-A04D-AD41-BB4D2C67E0D1}" dt="2020-09-16T06:06:55.715" v="4321" actId="1076"/>
          <ac:picMkLst>
            <pc:docMk/>
            <pc:sldMk cId="403746740" sldId="1166"/>
            <ac:picMk id="3074" creationId="{A28A7D2B-B1EF-414C-8850-5DE556ED55BA}"/>
          </ac:picMkLst>
        </pc:picChg>
        <pc:picChg chg="add mod">
          <ac:chgData name="Broccard Manu" userId="9875dcc9-2811-4a4c-abef-a90515e51b3d" providerId="ADAL" clId="{8959293F-D26C-A04D-AD41-BB4D2C67E0D1}" dt="2020-09-16T06:07:23.965" v="4324" actId="14100"/>
          <ac:picMkLst>
            <pc:docMk/>
            <pc:sldMk cId="403746740" sldId="1166"/>
            <ac:picMk id="3076" creationId="{D4425090-F656-5F48-915D-FE42F0205278}"/>
          </ac:picMkLst>
        </pc:picChg>
        <pc:picChg chg="add mod">
          <ac:chgData name="Broccard Manu" userId="9875dcc9-2811-4a4c-abef-a90515e51b3d" providerId="ADAL" clId="{8959293F-D26C-A04D-AD41-BB4D2C67E0D1}" dt="2020-09-16T07:04:42.694" v="5032" actId="1076"/>
          <ac:picMkLst>
            <pc:docMk/>
            <pc:sldMk cId="403746740" sldId="1166"/>
            <ac:picMk id="3078" creationId="{362721F6-1479-F44E-AAF6-8DB49557F5CA}"/>
          </ac:picMkLst>
        </pc:picChg>
        <pc:picChg chg="add del mod">
          <ac:chgData name="Broccard Manu" userId="9875dcc9-2811-4a4c-abef-a90515e51b3d" providerId="ADAL" clId="{8959293F-D26C-A04D-AD41-BB4D2C67E0D1}" dt="2020-09-16T06:30:56.116" v="4649" actId="21"/>
          <ac:picMkLst>
            <pc:docMk/>
            <pc:sldMk cId="403746740" sldId="1166"/>
            <ac:picMk id="3080" creationId="{968929AE-A9FA-C142-835A-1D21BE020EB8}"/>
          </ac:picMkLst>
        </pc:picChg>
        <pc:picChg chg="add del mod">
          <ac:chgData name="Broccard Manu" userId="9875dcc9-2811-4a4c-abef-a90515e51b3d" providerId="ADAL" clId="{8959293F-D26C-A04D-AD41-BB4D2C67E0D1}" dt="2020-09-16T06:30:56.116" v="4649" actId="21"/>
          <ac:picMkLst>
            <pc:docMk/>
            <pc:sldMk cId="403746740" sldId="1166"/>
            <ac:picMk id="3082" creationId="{6109F80C-04A8-E54C-860E-C166BB673825}"/>
          </ac:picMkLst>
        </pc:picChg>
      </pc:sldChg>
      <pc:sldChg chg="delSp modSp add mod">
        <pc:chgData name="Broccard Manu" userId="9875dcc9-2811-4a4c-abef-a90515e51b3d" providerId="ADAL" clId="{8959293F-D26C-A04D-AD41-BB4D2C67E0D1}" dt="2020-09-16T07:05:22.531" v="5043" actId="1076"/>
        <pc:sldMkLst>
          <pc:docMk/>
          <pc:sldMk cId="3890310279" sldId="1166"/>
        </pc:sldMkLst>
        <pc:spChg chg="del">
          <ac:chgData name="Broccard Manu" userId="9875dcc9-2811-4a4c-abef-a90515e51b3d" providerId="ADAL" clId="{8959293F-D26C-A04D-AD41-BB4D2C67E0D1}" dt="2020-09-16T07:05:15.861" v="5039" actId="478"/>
          <ac:spMkLst>
            <pc:docMk/>
            <pc:sldMk cId="3890310279" sldId="1166"/>
            <ac:spMk id="4" creationId="{24865F85-F961-EB41-B2FB-BB318EFC0114}"/>
          </ac:spMkLst>
        </pc:spChg>
        <pc:picChg chg="mod">
          <ac:chgData name="Broccard Manu" userId="9875dcc9-2811-4a4c-abef-a90515e51b3d" providerId="ADAL" clId="{8959293F-D26C-A04D-AD41-BB4D2C67E0D1}" dt="2020-09-16T07:05:17.593" v="5040" actId="1076"/>
          <ac:picMkLst>
            <pc:docMk/>
            <pc:sldMk cId="3890310279" sldId="1166"/>
            <ac:picMk id="11" creationId="{CBCEE45A-0360-1640-B017-148AD8D97FD7}"/>
          </ac:picMkLst>
        </pc:picChg>
        <pc:picChg chg="mod">
          <ac:chgData name="Broccard Manu" userId="9875dcc9-2811-4a4c-abef-a90515e51b3d" providerId="ADAL" clId="{8959293F-D26C-A04D-AD41-BB4D2C67E0D1}" dt="2020-09-16T07:05:18.740" v="5041" actId="1076"/>
          <ac:picMkLst>
            <pc:docMk/>
            <pc:sldMk cId="3890310279" sldId="1166"/>
            <ac:picMk id="3074" creationId="{A28A7D2B-B1EF-414C-8850-5DE556ED55BA}"/>
          </ac:picMkLst>
        </pc:picChg>
        <pc:picChg chg="mod">
          <ac:chgData name="Broccard Manu" userId="9875dcc9-2811-4a4c-abef-a90515e51b3d" providerId="ADAL" clId="{8959293F-D26C-A04D-AD41-BB4D2C67E0D1}" dt="2020-09-16T07:05:22.531" v="5043" actId="1076"/>
          <ac:picMkLst>
            <pc:docMk/>
            <pc:sldMk cId="3890310279" sldId="1166"/>
            <ac:picMk id="3076" creationId="{D4425090-F656-5F48-915D-FE42F0205278}"/>
          </ac:picMkLst>
        </pc:picChg>
        <pc:picChg chg="mod">
          <ac:chgData name="Broccard Manu" userId="9875dcc9-2811-4a4c-abef-a90515e51b3d" providerId="ADAL" clId="{8959293F-D26C-A04D-AD41-BB4D2C67E0D1}" dt="2020-09-16T07:05:20.608" v="5042" actId="1076"/>
          <ac:picMkLst>
            <pc:docMk/>
            <pc:sldMk cId="3890310279" sldId="1166"/>
            <ac:picMk id="3078" creationId="{362721F6-1479-F44E-AAF6-8DB49557F5CA}"/>
          </ac:picMkLst>
        </pc:picChg>
      </pc:sldChg>
      <pc:sldChg chg="addSp delSp modSp add mod modClrScheme chgLayout">
        <pc:chgData name="Broccard Manu" userId="9875dcc9-2811-4a4c-abef-a90515e51b3d" providerId="ADAL" clId="{8959293F-D26C-A04D-AD41-BB4D2C67E0D1}" dt="2020-09-16T08:25:57.383" v="6495" actId="1076"/>
        <pc:sldMkLst>
          <pc:docMk/>
          <pc:sldMk cId="1158512338" sldId="1167"/>
        </pc:sldMkLst>
        <pc:spChg chg="mod ord">
          <ac:chgData name="Broccard Manu" userId="9875dcc9-2811-4a4c-abef-a90515e51b3d" providerId="ADAL" clId="{8959293F-D26C-A04D-AD41-BB4D2C67E0D1}" dt="2020-09-16T06:18:40.891" v="4391" actId="700"/>
          <ac:spMkLst>
            <pc:docMk/>
            <pc:sldMk cId="1158512338" sldId="1167"/>
            <ac:spMk id="2" creationId="{37B140BD-5F0D-CE46-BD96-077DE1F6D09E}"/>
          </ac:spMkLst>
        </pc:spChg>
        <pc:spChg chg="add mod ord">
          <ac:chgData name="Broccard Manu" userId="9875dcc9-2811-4a4c-abef-a90515e51b3d" providerId="ADAL" clId="{8959293F-D26C-A04D-AD41-BB4D2C67E0D1}" dt="2020-09-16T08:25:57.383" v="6495" actId="1076"/>
          <ac:spMkLst>
            <pc:docMk/>
            <pc:sldMk cId="1158512338" sldId="1167"/>
            <ac:spMk id="3" creationId="{47C36DA3-0BA8-4F42-B8E2-C7231E956829}"/>
          </ac:spMkLst>
        </pc:spChg>
        <pc:picChg chg="add del mod">
          <ac:chgData name="Broccard Manu" userId="9875dcc9-2811-4a4c-abef-a90515e51b3d" providerId="ADAL" clId="{8959293F-D26C-A04D-AD41-BB4D2C67E0D1}" dt="2020-09-16T06:22:30.980" v="4562" actId="21"/>
          <ac:picMkLst>
            <pc:docMk/>
            <pc:sldMk cId="1158512338" sldId="1167"/>
            <ac:picMk id="4098" creationId="{5B35A310-BB04-9642-90DB-6F25B2CD1CDB}"/>
          </ac:picMkLst>
        </pc:picChg>
        <pc:picChg chg="add del mod">
          <ac:chgData name="Broccard Manu" userId="9875dcc9-2811-4a4c-abef-a90515e51b3d" providerId="ADAL" clId="{8959293F-D26C-A04D-AD41-BB4D2C67E0D1}" dt="2020-09-16T06:22:00.828" v="4558" actId="478"/>
          <ac:picMkLst>
            <pc:docMk/>
            <pc:sldMk cId="1158512338" sldId="1167"/>
            <ac:picMk id="4100" creationId="{DD5E36B0-253D-ED4C-8E4B-D8CF6E20CDED}"/>
          </ac:picMkLst>
        </pc:picChg>
        <pc:picChg chg="add mod">
          <ac:chgData name="Broccard Manu" userId="9875dcc9-2811-4a4c-abef-a90515e51b3d" providerId="ADAL" clId="{8959293F-D26C-A04D-AD41-BB4D2C67E0D1}" dt="2020-09-16T06:22:16.223" v="4561" actId="1076"/>
          <ac:picMkLst>
            <pc:docMk/>
            <pc:sldMk cId="1158512338" sldId="1167"/>
            <ac:picMk id="4102" creationId="{D042BAB8-08E2-3041-B28D-9F089485DDC2}"/>
          </ac:picMkLst>
        </pc:picChg>
      </pc:sldChg>
      <pc:sldChg chg="addSp delSp modSp add del mod ord">
        <pc:chgData name="Broccard Manu" userId="9875dcc9-2811-4a4c-abef-a90515e51b3d" providerId="ADAL" clId="{8959293F-D26C-A04D-AD41-BB4D2C67E0D1}" dt="2020-09-16T08:42:13.720" v="6570" actId="2696"/>
        <pc:sldMkLst>
          <pc:docMk/>
          <pc:sldMk cId="1540079711" sldId="1168"/>
        </pc:sldMkLst>
        <pc:picChg chg="mod">
          <ac:chgData name="Broccard Manu" userId="9875dcc9-2811-4a4c-abef-a90515e51b3d" providerId="ADAL" clId="{8959293F-D26C-A04D-AD41-BB4D2C67E0D1}" dt="2020-09-16T06:28:20.086" v="4626" actId="1076"/>
          <ac:picMkLst>
            <pc:docMk/>
            <pc:sldMk cId="1540079711" sldId="1168"/>
            <ac:picMk id="5" creationId="{155B5C2C-E1B9-496D-9ED4-092AD3D054DB}"/>
          </ac:picMkLst>
        </pc:picChg>
        <pc:picChg chg="del mod">
          <ac:chgData name="Broccard Manu" userId="9875dcc9-2811-4a4c-abef-a90515e51b3d" providerId="ADAL" clId="{8959293F-D26C-A04D-AD41-BB4D2C67E0D1}" dt="2020-09-16T06:28:38.361" v="4631" actId="21"/>
          <ac:picMkLst>
            <pc:docMk/>
            <pc:sldMk cId="1540079711" sldId="1168"/>
            <ac:picMk id="6" creationId="{F63DACB9-C1A6-6B4B-A427-99E1C249FA88}"/>
          </ac:picMkLst>
        </pc:picChg>
        <pc:picChg chg="del">
          <ac:chgData name="Broccard Manu" userId="9875dcc9-2811-4a4c-abef-a90515e51b3d" providerId="ADAL" clId="{8959293F-D26C-A04D-AD41-BB4D2C67E0D1}" dt="2020-09-16T06:26:48.379" v="4596" actId="21"/>
          <ac:picMkLst>
            <pc:docMk/>
            <pc:sldMk cId="1540079711" sldId="1168"/>
            <ac:picMk id="1030" creationId="{7B30A88C-D8AD-2B43-B73A-1C50271F85E8}"/>
          </ac:picMkLst>
        </pc:picChg>
        <pc:picChg chg="del">
          <ac:chgData name="Broccard Manu" userId="9875dcc9-2811-4a4c-abef-a90515e51b3d" providerId="ADAL" clId="{8959293F-D26C-A04D-AD41-BB4D2C67E0D1}" dt="2020-09-16T06:26:48.379" v="4596" actId="21"/>
          <ac:picMkLst>
            <pc:docMk/>
            <pc:sldMk cId="1540079711" sldId="1168"/>
            <ac:picMk id="1032" creationId="{D48359C7-967D-EA44-B71E-3EE1BA6D9634}"/>
          </ac:picMkLst>
        </pc:picChg>
        <pc:picChg chg="del">
          <ac:chgData name="Broccard Manu" userId="9875dcc9-2811-4a4c-abef-a90515e51b3d" providerId="ADAL" clId="{8959293F-D26C-A04D-AD41-BB4D2C67E0D1}" dt="2020-09-16T06:26:48.379" v="4596" actId="21"/>
          <ac:picMkLst>
            <pc:docMk/>
            <pc:sldMk cId="1540079711" sldId="1168"/>
            <ac:picMk id="1034" creationId="{B6641D0D-73BF-1A42-83FC-12492A2F5DE1}"/>
          </ac:picMkLst>
        </pc:picChg>
        <pc:picChg chg="add del mod">
          <ac:chgData name="Broccard Manu" userId="9875dcc9-2811-4a4c-abef-a90515e51b3d" providerId="ADAL" clId="{8959293F-D26C-A04D-AD41-BB4D2C67E0D1}" dt="2020-09-16T08:41:58.489" v="6567" actId="21"/>
          <ac:picMkLst>
            <pc:docMk/>
            <pc:sldMk cId="1540079711" sldId="1168"/>
            <ac:picMk id="7170" creationId="{8938332A-9A25-014D-83A6-33603870E4AC}"/>
          </ac:picMkLst>
        </pc:picChg>
      </pc:sldChg>
      <pc:sldChg chg="addSp delSp modSp add mod ord">
        <pc:chgData name="Broccard Manu" userId="9875dcc9-2811-4a4c-abef-a90515e51b3d" providerId="ADAL" clId="{8959293F-D26C-A04D-AD41-BB4D2C67E0D1}" dt="2020-09-16T06:37:15.842" v="4701" actId="20578"/>
        <pc:sldMkLst>
          <pc:docMk/>
          <pc:sldMk cId="2612063805" sldId="1169"/>
        </pc:sldMkLst>
        <pc:spChg chg="mod">
          <ac:chgData name="Broccard Manu" userId="9875dcc9-2811-4a4c-abef-a90515e51b3d" providerId="ADAL" clId="{8959293F-D26C-A04D-AD41-BB4D2C67E0D1}" dt="2020-09-16T06:35:41.288" v="4679" actId="20577"/>
          <ac:spMkLst>
            <pc:docMk/>
            <pc:sldMk cId="2612063805" sldId="1169"/>
            <ac:spMk id="13" creationId="{3177BFBE-76B8-5F4E-B7BB-9E0EC3200A91}"/>
          </ac:spMkLst>
        </pc:spChg>
        <pc:grpChg chg="del">
          <ac:chgData name="Broccard Manu" userId="9875dcc9-2811-4a4c-abef-a90515e51b3d" providerId="ADAL" clId="{8959293F-D26C-A04D-AD41-BB4D2C67E0D1}" dt="2020-09-16T06:28:51.424" v="4633" actId="478"/>
          <ac:grpSpMkLst>
            <pc:docMk/>
            <pc:sldMk cId="2612063805" sldId="1169"/>
            <ac:grpSpMk id="2" creationId="{CF6E21C6-E9BE-1E4E-A496-4AE4708304B5}"/>
          </ac:grpSpMkLst>
        </pc:grpChg>
        <pc:grpChg chg="add mod">
          <ac:chgData name="Broccard Manu" userId="9875dcc9-2811-4a4c-abef-a90515e51b3d" providerId="ADAL" clId="{8959293F-D26C-A04D-AD41-BB4D2C67E0D1}" dt="2020-09-16T06:37:07.616" v="4700" actId="1076"/>
          <ac:grpSpMkLst>
            <pc:docMk/>
            <pc:sldMk cId="2612063805" sldId="1169"/>
            <ac:grpSpMk id="20" creationId="{20B7A9F5-0A9C-8F4F-8C36-39F2644617BE}"/>
          </ac:grpSpMkLst>
        </pc:grpChg>
        <pc:picChg chg="del">
          <ac:chgData name="Broccard Manu" userId="9875dcc9-2811-4a4c-abef-a90515e51b3d" providerId="ADAL" clId="{8959293F-D26C-A04D-AD41-BB4D2C67E0D1}" dt="2020-09-16T06:28:53.749" v="4636" actId="478"/>
          <ac:picMkLst>
            <pc:docMk/>
            <pc:sldMk cId="2612063805" sldId="1169"/>
            <ac:picMk id="14" creationId="{F4F1059E-F781-1147-8519-73502AB42986}"/>
          </ac:picMkLst>
        </pc:picChg>
        <pc:picChg chg="del">
          <ac:chgData name="Broccard Manu" userId="9875dcc9-2811-4a4c-abef-a90515e51b3d" providerId="ADAL" clId="{8959293F-D26C-A04D-AD41-BB4D2C67E0D1}" dt="2020-09-16T06:28:53.016" v="4635" actId="478"/>
          <ac:picMkLst>
            <pc:docMk/>
            <pc:sldMk cId="2612063805" sldId="1169"/>
            <ac:picMk id="15" creationId="{72B7AC65-7C00-0A49-B874-7F8A6E4C0A80}"/>
          </ac:picMkLst>
        </pc:picChg>
        <pc:picChg chg="del">
          <ac:chgData name="Broccard Manu" userId="9875dcc9-2811-4a4c-abef-a90515e51b3d" providerId="ADAL" clId="{8959293F-D26C-A04D-AD41-BB4D2C67E0D1}" dt="2020-09-16T06:28:52.422" v="4634" actId="478"/>
          <ac:picMkLst>
            <pc:docMk/>
            <pc:sldMk cId="2612063805" sldId="1169"/>
            <ac:picMk id="16" creationId="{6C102D21-8F2D-CE4B-8A46-2C01E52462B8}"/>
          </ac:picMkLst>
        </pc:picChg>
        <pc:picChg chg="add mod">
          <ac:chgData name="Broccard Manu" userId="9875dcc9-2811-4a4c-abef-a90515e51b3d" providerId="ADAL" clId="{8959293F-D26C-A04D-AD41-BB4D2C67E0D1}" dt="2020-09-16T06:36:51.370" v="4694" actId="1076"/>
          <ac:picMkLst>
            <pc:docMk/>
            <pc:sldMk cId="2612063805" sldId="1169"/>
            <ac:picMk id="17" creationId="{AC6083F5-1369-D14A-9585-05F3E76B836C}"/>
          </ac:picMkLst>
        </pc:picChg>
        <pc:picChg chg="add mod">
          <ac:chgData name="Broccard Manu" userId="9875dcc9-2811-4a4c-abef-a90515e51b3d" providerId="ADAL" clId="{8959293F-D26C-A04D-AD41-BB4D2C67E0D1}" dt="2020-09-16T06:37:06.365" v="4699" actId="1076"/>
          <ac:picMkLst>
            <pc:docMk/>
            <pc:sldMk cId="2612063805" sldId="1169"/>
            <ac:picMk id="18" creationId="{B7DAD6AC-2091-FF47-84C5-640B1D9090D2}"/>
          </ac:picMkLst>
        </pc:picChg>
        <pc:picChg chg="add del mod">
          <ac:chgData name="Broccard Manu" userId="9875dcc9-2811-4a4c-abef-a90515e51b3d" providerId="ADAL" clId="{8959293F-D26C-A04D-AD41-BB4D2C67E0D1}" dt="2020-09-16T06:35:48.101" v="4680" actId="21"/>
          <ac:picMkLst>
            <pc:docMk/>
            <pc:sldMk cId="2612063805" sldId="1169"/>
            <ac:picMk id="19" creationId="{B4C55B3C-0546-E648-93D4-D6F99286AEB2}"/>
          </ac:picMkLst>
        </pc:picChg>
        <pc:picChg chg="mod">
          <ac:chgData name="Broccard Manu" userId="9875dcc9-2811-4a4c-abef-a90515e51b3d" providerId="ADAL" clId="{8959293F-D26C-A04D-AD41-BB4D2C67E0D1}" dt="2020-09-16T06:36:03.459" v="4683"/>
          <ac:picMkLst>
            <pc:docMk/>
            <pc:sldMk cId="2612063805" sldId="1169"/>
            <ac:picMk id="21" creationId="{D8E1DDBF-94F9-DE48-930B-FA92D7DCDCB7}"/>
          </ac:picMkLst>
        </pc:picChg>
        <pc:picChg chg="mod">
          <ac:chgData name="Broccard Manu" userId="9875dcc9-2811-4a4c-abef-a90515e51b3d" providerId="ADAL" clId="{8959293F-D26C-A04D-AD41-BB4D2C67E0D1}" dt="2020-09-16T06:36:03.459" v="4683"/>
          <ac:picMkLst>
            <pc:docMk/>
            <pc:sldMk cId="2612063805" sldId="1169"/>
            <ac:picMk id="22" creationId="{3846BA7B-6F50-964A-B603-C5994CC0DDD9}"/>
          </ac:picMkLst>
        </pc:picChg>
        <pc:picChg chg="mod">
          <ac:chgData name="Broccard Manu" userId="9875dcc9-2811-4a4c-abef-a90515e51b3d" providerId="ADAL" clId="{8959293F-D26C-A04D-AD41-BB4D2C67E0D1}" dt="2020-09-16T06:36:03.459" v="4683"/>
          <ac:picMkLst>
            <pc:docMk/>
            <pc:sldMk cId="2612063805" sldId="1169"/>
            <ac:picMk id="23" creationId="{F87ABE33-2C31-F842-BAAC-C4BF0160673A}"/>
          </ac:picMkLst>
        </pc:picChg>
        <pc:picChg chg="add mod">
          <ac:chgData name="Broccard Manu" userId="9875dcc9-2811-4a4c-abef-a90515e51b3d" providerId="ADAL" clId="{8959293F-D26C-A04D-AD41-BB4D2C67E0D1}" dt="2020-09-16T06:36:09.033" v="4685" actId="14100"/>
          <ac:picMkLst>
            <pc:docMk/>
            <pc:sldMk cId="2612063805" sldId="1169"/>
            <ac:picMk id="24" creationId="{28CA6D90-7F79-8847-87EF-B539D90E57AA}"/>
          </ac:picMkLst>
        </pc:picChg>
      </pc:sldChg>
      <pc:sldChg chg="addSp modSp add mod">
        <pc:chgData name="Broccard Manu" userId="9875dcc9-2811-4a4c-abef-a90515e51b3d" providerId="ADAL" clId="{8959293F-D26C-A04D-AD41-BB4D2C67E0D1}" dt="2020-09-16T07:05:39.269" v="5064" actId="1037"/>
        <pc:sldMkLst>
          <pc:docMk/>
          <pc:sldMk cId="782177454" sldId="1170"/>
        </pc:sldMkLst>
        <pc:spChg chg="mod">
          <ac:chgData name="Broccard Manu" userId="9875dcc9-2811-4a4c-abef-a90515e51b3d" providerId="ADAL" clId="{8959293F-D26C-A04D-AD41-BB4D2C67E0D1}" dt="2020-09-16T06:50:06.986" v="4938" actId="20577"/>
          <ac:spMkLst>
            <pc:docMk/>
            <pc:sldMk cId="782177454" sldId="1170"/>
            <ac:spMk id="2" creationId="{0D0C217C-B638-DD41-AEF3-4F0F2BBA0CCC}"/>
          </ac:spMkLst>
        </pc:spChg>
        <pc:picChg chg="add mod">
          <ac:chgData name="Broccard Manu" userId="9875dcc9-2811-4a4c-abef-a90515e51b3d" providerId="ADAL" clId="{8959293F-D26C-A04D-AD41-BB4D2C67E0D1}" dt="2020-09-16T07:01:27.450" v="5016" actId="1036"/>
          <ac:picMkLst>
            <pc:docMk/>
            <pc:sldMk cId="782177454" sldId="1170"/>
            <ac:picMk id="12290" creationId="{97BFC0E6-270C-8449-B3FB-1ED50BF7E59E}"/>
          </ac:picMkLst>
        </pc:picChg>
        <pc:picChg chg="add mod">
          <ac:chgData name="Broccard Manu" userId="9875dcc9-2811-4a4c-abef-a90515e51b3d" providerId="ADAL" clId="{8959293F-D26C-A04D-AD41-BB4D2C67E0D1}" dt="2020-09-16T07:01:27.450" v="5016" actId="1036"/>
          <ac:picMkLst>
            <pc:docMk/>
            <pc:sldMk cId="782177454" sldId="1170"/>
            <ac:picMk id="12292" creationId="{523BB0FE-1EC6-ED42-99A4-C51020123C7A}"/>
          </ac:picMkLst>
        </pc:picChg>
        <pc:picChg chg="add mod">
          <ac:chgData name="Broccard Manu" userId="9875dcc9-2811-4a4c-abef-a90515e51b3d" providerId="ADAL" clId="{8959293F-D26C-A04D-AD41-BB4D2C67E0D1}" dt="2020-09-16T07:01:17.352" v="4995" actId="1076"/>
          <ac:picMkLst>
            <pc:docMk/>
            <pc:sldMk cId="782177454" sldId="1170"/>
            <ac:picMk id="12294" creationId="{50CEE797-F6D1-434A-A3F7-4DF60E3DEF0D}"/>
          </ac:picMkLst>
        </pc:picChg>
        <pc:picChg chg="add mod">
          <ac:chgData name="Broccard Manu" userId="9875dcc9-2811-4a4c-abef-a90515e51b3d" providerId="ADAL" clId="{8959293F-D26C-A04D-AD41-BB4D2C67E0D1}" dt="2020-09-16T07:05:39.269" v="5064" actId="1037"/>
          <ac:picMkLst>
            <pc:docMk/>
            <pc:sldMk cId="782177454" sldId="1170"/>
            <ac:picMk id="12296" creationId="{659AA647-61CF-304E-96D9-5B70EA09D085}"/>
          </ac:picMkLst>
        </pc:picChg>
        <pc:picChg chg="add mod">
          <ac:chgData name="Broccard Manu" userId="9875dcc9-2811-4a4c-abef-a90515e51b3d" providerId="ADAL" clId="{8959293F-D26C-A04D-AD41-BB4D2C67E0D1}" dt="2020-09-16T07:05:39.269" v="5064" actId="1037"/>
          <ac:picMkLst>
            <pc:docMk/>
            <pc:sldMk cId="782177454" sldId="1170"/>
            <ac:picMk id="12298" creationId="{06CA968C-48F6-C940-8836-9C13014C1A51}"/>
          </ac:picMkLst>
        </pc:picChg>
        <pc:picChg chg="add mod">
          <ac:chgData name="Broccard Manu" userId="9875dcc9-2811-4a4c-abef-a90515e51b3d" providerId="ADAL" clId="{8959293F-D26C-A04D-AD41-BB4D2C67E0D1}" dt="2020-09-16T07:05:39.269" v="5064" actId="1037"/>
          <ac:picMkLst>
            <pc:docMk/>
            <pc:sldMk cId="782177454" sldId="1170"/>
            <ac:picMk id="12300" creationId="{318F8ED2-4E0C-B74E-848F-E88069298252}"/>
          </ac:picMkLst>
        </pc:picChg>
        <pc:picChg chg="add mod">
          <ac:chgData name="Broccard Manu" userId="9875dcc9-2811-4a4c-abef-a90515e51b3d" providerId="ADAL" clId="{8959293F-D26C-A04D-AD41-BB4D2C67E0D1}" dt="2020-09-16T07:01:13.504" v="4994" actId="1076"/>
          <ac:picMkLst>
            <pc:docMk/>
            <pc:sldMk cId="782177454" sldId="1170"/>
            <ac:picMk id="12302" creationId="{4B276D85-4980-E345-B69C-C0001267978B}"/>
          </ac:picMkLst>
        </pc:picChg>
      </pc:sldChg>
      <pc:sldChg chg="addSp delSp modSp add mod modClrScheme chgLayout">
        <pc:chgData name="Broccard Manu" userId="9875dcc9-2811-4a4c-abef-a90515e51b3d" providerId="ADAL" clId="{8959293F-D26C-A04D-AD41-BB4D2C67E0D1}" dt="2020-09-16T07:03:52.776" v="5031" actId="732"/>
        <pc:sldMkLst>
          <pc:docMk/>
          <pc:sldMk cId="1926015134" sldId="1171"/>
        </pc:sldMkLst>
        <pc:spChg chg="add del">
          <ac:chgData name="Broccard Manu" userId="9875dcc9-2811-4a4c-abef-a90515e51b3d" providerId="ADAL" clId="{8959293F-D26C-A04D-AD41-BB4D2C67E0D1}" dt="2020-09-16T07:03:37.182" v="5026" actId="26606"/>
          <ac:spMkLst>
            <pc:docMk/>
            <pc:sldMk cId="1926015134" sldId="1171"/>
            <ac:spMk id="2" creationId="{68A7C2EF-6220-2549-9B21-7BBC931DFD4E}"/>
          </ac:spMkLst>
        </pc:spChg>
        <pc:picChg chg="add mod">
          <ac:chgData name="Broccard Manu" userId="9875dcc9-2811-4a4c-abef-a90515e51b3d" providerId="ADAL" clId="{8959293F-D26C-A04D-AD41-BB4D2C67E0D1}" dt="2020-09-16T07:03:52.776" v="5031" actId="732"/>
          <ac:picMkLst>
            <pc:docMk/>
            <pc:sldMk cId="1926015134" sldId="1171"/>
            <ac:picMk id="13314" creationId="{8C09F12A-7793-D340-A85F-A8E2DDD7F787}"/>
          </ac:picMkLst>
        </pc:picChg>
      </pc:sldChg>
      <pc:sldChg chg="modSp add del mod">
        <pc:chgData name="Broccard Manu" userId="9875dcc9-2811-4a4c-abef-a90515e51b3d" providerId="ADAL" clId="{8959293F-D26C-A04D-AD41-BB4D2C67E0D1}" dt="2020-09-16T07:08:05.304" v="5075" actId="2696"/>
        <pc:sldMkLst>
          <pc:docMk/>
          <pc:sldMk cId="491098102" sldId="1172"/>
        </pc:sldMkLst>
        <pc:spChg chg="mod">
          <ac:chgData name="Broccard Manu" userId="9875dcc9-2811-4a4c-abef-a90515e51b3d" providerId="ADAL" clId="{8959293F-D26C-A04D-AD41-BB4D2C67E0D1}" dt="2020-09-16T07:07:25.434" v="5074" actId="1076"/>
          <ac:spMkLst>
            <pc:docMk/>
            <pc:sldMk cId="491098102" sldId="1172"/>
            <ac:spMk id="2" creationId="{663E85AF-3892-A649-9FDC-1F6CEAE7BC3C}"/>
          </ac:spMkLst>
        </pc:spChg>
      </pc:sldChg>
      <pc:sldChg chg="modSp add mod">
        <pc:chgData name="Broccard Manu" userId="9875dcc9-2811-4a4c-abef-a90515e51b3d" providerId="ADAL" clId="{8959293F-D26C-A04D-AD41-BB4D2C67E0D1}" dt="2020-09-16T07:29:38.634" v="5079" actId="1076"/>
        <pc:sldMkLst>
          <pc:docMk/>
          <pc:sldMk cId="1796805296" sldId="1172"/>
        </pc:sldMkLst>
        <pc:spChg chg="mod">
          <ac:chgData name="Broccard Manu" userId="9875dcc9-2811-4a4c-abef-a90515e51b3d" providerId="ADAL" clId="{8959293F-D26C-A04D-AD41-BB4D2C67E0D1}" dt="2020-09-16T07:29:38.634" v="5079" actId="1076"/>
          <ac:spMkLst>
            <pc:docMk/>
            <pc:sldMk cId="1796805296" sldId="1172"/>
            <ac:spMk id="2" creationId="{663E85AF-3892-A649-9FDC-1F6CEAE7BC3C}"/>
          </ac:spMkLst>
        </pc:spChg>
      </pc:sldChg>
      <pc:sldChg chg="modSp add mod modNotesTx">
        <pc:chgData name="Broccard Manu" userId="9875dcc9-2811-4a4c-abef-a90515e51b3d" providerId="ADAL" clId="{8959293F-D26C-A04D-AD41-BB4D2C67E0D1}" dt="2020-09-16T08:06:46.997" v="6206" actId="20577"/>
        <pc:sldMkLst>
          <pc:docMk/>
          <pc:sldMk cId="867683489" sldId="1173"/>
        </pc:sldMkLst>
        <pc:spChg chg="mod">
          <ac:chgData name="Broccard Manu" userId="9875dcc9-2811-4a4c-abef-a90515e51b3d" providerId="ADAL" clId="{8959293F-D26C-A04D-AD41-BB4D2C67E0D1}" dt="2020-09-16T08:06:27.872" v="6158" actId="1076"/>
          <ac:spMkLst>
            <pc:docMk/>
            <pc:sldMk cId="867683489" sldId="1173"/>
            <ac:spMk id="2" creationId="{B290D93A-2FFC-6847-8481-7A3D3A72A26E}"/>
          </ac:spMkLst>
        </pc:spChg>
      </pc:sldChg>
      <pc:sldChg chg="addSp modSp add mod">
        <pc:chgData name="Broccard Manu" userId="9875dcc9-2811-4a4c-abef-a90515e51b3d" providerId="ADAL" clId="{8959293F-D26C-A04D-AD41-BB4D2C67E0D1}" dt="2020-09-16T08:57:42.553" v="6840" actId="1035"/>
        <pc:sldMkLst>
          <pc:docMk/>
          <pc:sldMk cId="3211266691" sldId="1174"/>
        </pc:sldMkLst>
        <pc:spChg chg="mod">
          <ac:chgData name="Broccard Manu" userId="9875dcc9-2811-4a4c-abef-a90515e51b3d" providerId="ADAL" clId="{8959293F-D26C-A04D-AD41-BB4D2C67E0D1}" dt="2020-09-16T08:56:17.649" v="6795" actId="6549"/>
          <ac:spMkLst>
            <pc:docMk/>
            <pc:sldMk cId="3211266691" sldId="1174"/>
            <ac:spMk id="2" creationId="{1A87814B-1FF6-4A42-BB84-56FC325FF2A1}"/>
          </ac:spMkLst>
        </pc:spChg>
        <pc:spChg chg="add mod">
          <ac:chgData name="Broccard Manu" userId="9875dcc9-2811-4a4c-abef-a90515e51b3d" providerId="ADAL" clId="{8959293F-D26C-A04D-AD41-BB4D2C67E0D1}" dt="2020-09-16T08:57:08.606" v="6829" actId="14100"/>
          <ac:spMkLst>
            <pc:docMk/>
            <pc:sldMk cId="3211266691" sldId="1174"/>
            <ac:spMk id="5" creationId="{6204AD39-4045-B044-8BCC-167B014F95FC}"/>
          </ac:spMkLst>
        </pc:spChg>
        <pc:spChg chg="add mod">
          <ac:chgData name="Broccard Manu" userId="9875dcc9-2811-4a4c-abef-a90515e51b3d" providerId="ADAL" clId="{8959293F-D26C-A04D-AD41-BB4D2C67E0D1}" dt="2020-09-16T08:57:22.826" v="6832" actId="14100"/>
          <ac:spMkLst>
            <pc:docMk/>
            <pc:sldMk cId="3211266691" sldId="1174"/>
            <ac:spMk id="6" creationId="{5ED4E4FA-8B31-9642-BBE2-D38BFA719C34}"/>
          </ac:spMkLst>
        </pc:spChg>
        <pc:spChg chg="add mod">
          <ac:chgData name="Broccard Manu" userId="9875dcc9-2811-4a4c-abef-a90515e51b3d" providerId="ADAL" clId="{8959293F-D26C-A04D-AD41-BB4D2C67E0D1}" dt="2020-09-16T08:57:30.600" v="6835" actId="14100"/>
          <ac:spMkLst>
            <pc:docMk/>
            <pc:sldMk cId="3211266691" sldId="1174"/>
            <ac:spMk id="7" creationId="{988D83D4-0B14-5C42-A135-B18FE0C0E686}"/>
          </ac:spMkLst>
        </pc:spChg>
        <pc:spChg chg="add mod">
          <ac:chgData name="Broccard Manu" userId="9875dcc9-2811-4a4c-abef-a90515e51b3d" providerId="ADAL" clId="{8959293F-D26C-A04D-AD41-BB4D2C67E0D1}" dt="2020-09-16T08:57:42.553" v="6840" actId="1035"/>
          <ac:spMkLst>
            <pc:docMk/>
            <pc:sldMk cId="3211266691" sldId="1174"/>
            <ac:spMk id="8" creationId="{75D17858-B6F9-3F49-8F90-25B41777A893}"/>
          </ac:spMkLst>
        </pc:spChg>
        <pc:picChg chg="add mod modCrop">
          <ac:chgData name="Broccard Manu" userId="9875dcc9-2811-4a4c-abef-a90515e51b3d" providerId="ADAL" clId="{8959293F-D26C-A04D-AD41-BB4D2C67E0D1}" dt="2020-09-16T08:55:53.577" v="6794" actId="1076"/>
          <ac:picMkLst>
            <pc:docMk/>
            <pc:sldMk cId="3211266691" sldId="1174"/>
            <ac:picMk id="4" creationId="{80508FE5-DC87-EA44-A203-576BE2376A3A}"/>
          </ac:picMkLst>
        </pc:picChg>
      </pc:sldChg>
      <pc:sldChg chg="addSp modSp add mod">
        <pc:chgData name="Broccard Manu" userId="9875dcc9-2811-4a4c-abef-a90515e51b3d" providerId="ADAL" clId="{8959293F-D26C-A04D-AD41-BB4D2C67E0D1}" dt="2020-09-16T09:08:03.243" v="7020" actId="14100"/>
        <pc:sldMkLst>
          <pc:docMk/>
          <pc:sldMk cId="1192455997" sldId="1175"/>
        </pc:sldMkLst>
        <pc:spChg chg="mod">
          <ac:chgData name="Broccard Manu" userId="9875dcc9-2811-4a4c-abef-a90515e51b3d" providerId="ADAL" clId="{8959293F-D26C-A04D-AD41-BB4D2C67E0D1}" dt="2020-09-16T09:02:48.907" v="6915" actId="14100"/>
          <ac:spMkLst>
            <pc:docMk/>
            <pc:sldMk cId="1192455997" sldId="1175"/>
            <ac:spMk id="2" creationId="{DF798C9A-26CE-7D4E-AF00-53247B5DC9C1}"/>
          </ac:spMkLst>
        </pc:spChg>
        <pc:picChg chg="add mod">
          <ac:chgData name="Broccard Manu" userId="9875dcc9-2811-4a4c-abef-a90515e51b3d" providerId="ADAL" clId="{8959293F-D26C-A04D-AD41-BB4D2C67E0D1}" dt="2020-09-16T09:08:03.243" v="7020" actId="14100"/>
          <ac:picMkLst>
            <pc:docMk/>
            <pc:sldMk cId="1192455997" sldId="1175"/>
            <ac:picMk id="4" creationId="{108BFF43-6652-E24A-9ABF-1F49B96AAABF}"/>
          </ac:picMkLst>
        </pc:picChg>
      </pc:sldChg>
      <pc:sldChg chg="addSp modSp add mod">
        <pc:chgData name="Broccard Manu" userId="9875dcc9-2811-4a4c-abef-a90515e51b3d" providerId="ADAL" clId="{8959293F-D26C-A04D-AD41-BB4D2C67E0D1}" dt="2020-09-16T09:07:49.146" v="7018" actId="1076"/>
        <pc:sldMkLst>
          <pc:docMk/>
          <pc:sldMk cId="2921866203" sldId="1176"/>
        </pc:sldMkLst>
        <pc:spChg chg="mod">
          <ac:chgData name="Broccard Manu" userId="9875dcc9-2811-4a4c-abef-a90515e51b3d" providerId="ADAL" clId="{8959293F-D26C-A04D-AD41-BB4D2C67E0D1}" dt="2020-09-16T09:02:55.535" v="6917" actId="1076"/>
          <ac:spMkLst>
            <pc:docMk/>
            <pc:sldMk cId="2921866203" sldId="1176"/>
            <ac:spMk id="2" creationId="{39CAF315-1B26-8745-910E-D405CE7183D2}"/>
          </ac:spMkLst>
        </pc:spChg>
        <pc:picChg chg="add mod">
          <ac:chgData name="Broccard Manu" userId="9875dcc9-2811-4a4c-abef-a90515e51b3d" providerId="ADAL" clId="{8959293F-D26C-A04D-AD41-BB4D2C67E0D1}" dt="2020-09-16T09:07:49.146" v="7018" actId="1076"/>
          <ac:picMkLst>
            <pc:docMk/>
            <pc:sldMk cId="2921866203" sldId="1176"/>
            <ac:picMk id="4" creationId="{62CF544C-FC6B-144A-8FC1-55B8F93E29E0}"/>
          </ac:picMkLst>
        </pc:picChg>
      </pc:sldChg>
      <pc:sldChg chg="addSp modSp add mod modClrScheme chgLayout">
        <pc:chgData name="Broccard Manu" userId="9875dcc9-2811-4a4c-abef-a90515e51b3d" providerId="ADAL" clId="{8959293F-D26C-A04D-AD41-BB4D2C67E0D1}" dt="2020-09-16T09:07:29.988" v="7016"/>
        <pc:sldMkLst>
          <pc:docMk/>
          <pc:sldMk cId="2607523136" sldId="1177"/>
        </pc:sldMkLst>
        <pc:spChg chg="mod ord">
          <ac:chgData name="Broccard Manu" userId="9875dcc9-2811-4a4c-abef-a90515e51b3d" providerId="ADAL" clId="{8959293F-D26C-A04D-AD41-BB4D2C67E0D1}" dt="2020-09-16T09:04:26.528" v="6954" actId="700"/>
          <ac:spMkLst>
            <pc:docMk/>
            <pc:sldMk cId="2607523136" sldId="1177"/>
            <ac:spMk id="2" creationId="{729BB4E0-CDD9-6142-937D-F1FC6B03DACF}"/>
          </ac:spMkLst>
        </pc:spChg>
        <pc:spChg chg="add mod ord">
          <ac:chgData name="Broccard Manu" userId="9875dcc9-2811-4a4c-abef-a90515e51b3d" providerId="ADAL" clId="{8959293F-D26C-A04D-AD41-BB4D2C67E0D1}" dt="2020-09-16T09:07:29.988" v="7016"/>
          <ac:spMkLst>
            <pc:docMk/>
            <pc:sldMk cId="2607523136" sldId="1177"/>
            <ac:spMk id="3" creationId="{89FF817A-892E-DD44-89DC-A6853FB8D462}"/>
          </ac:spMkLst>
        </pc:spChg>
      </pc:sldChg>
      <pc:sldMasterChg chg="delSp modSp mod modSldLayout">
        <pc:chgData name="Broccard Manu" userId="9875dcc9-2811-4a4c-abef-a90515e51b3d" providerId="ADAL" clId="{8959293F-D26C-A04D-AD41-BB4D2C67E0D1}" dt="2020-09-16T07:47:19.650" v="5622" actId="478"/>
        <pc:sldMasterMkLst>
          <pc:docMk/>
          <pc:sldMasterMk cId="2829924334" sldId="2147483779"/>
        </pc:sldMasterMkLst>
        <pc:spChg chg="mod">
          <ac:chgData name="Broccard Manu" userId="9875dcc9-2811-4a4c-abef-a90515e51b3d" providerId="ADAL" clId="{8959293F-D26C-A04D-AD41-BB4D2C67E0D1}" dt="2020-09-14T08:25:29.096" v="553" actId="14100"/>
          <ac:spMkLst>
            <pc:docMk/>
            <pc:sldMasterMk cId="2829924334" sldId="2147483779"/>
            <ac:spMk id="2" creationId="{00000000-0000-0000-0000-000000000000}"/>
          </ac:spMkLst>
        </pc:spChg>
        <pc:spChg chg="del">
          <ac:chgData name="Broccard Manu" userId="9875dcc9-2811-4a4c-abef-a90515e51b3d" providerId="ADAL" clId="{8959293F-D26C-A04D-AD41-BB4D2C67E0D1}" dt="2020-09-16T07:47:19.650" v="5622" actId="478"/>
          <ac:spMkLst>
            <pc:docMk/>
            <pc:sldMasterMk cId="2829924334" sldId="2147483779"/>
            <ac:spMk id="10" creationId="{00000000-0000-0000-0000-000000000000}"/>
          </ac:spMkLst>
        </pc:spChg>
        <pc:spChg chg="mod">
          <ac:chgData name="Broccard Manu" userId="9875dcc9-2811-4a4c-abef-a90515e51b3d" providerId="ADAL" clId="{8959293F-D26C-A04D-AD41-BB4D2C67E0D1}" dt="2020-09-14T08:25:31.950" v="554" actId="14100"/>
          <ac:spMkLst>
            <pc:docMk/>
            <pc:sldMasterMk cId="2829924334" sldId="2147483779"/>
            <ac:spMk id="1030" creationId="{00000000-0000-0000-0000-000000000000}"/>
          </ac:spMkLst>
        </pc:spChg>
        <pc:sldLayoutChg chg="modSp mod">
          <pc:chgData name="Broccard Manu" userId="9875dcc9-2811-4a4c-abef-a90515e51b3d" providerId="ADAL" clId="{8959293F-D26C-A04D-AD41-BB4D2C67E0D1}" dt="2020-09-15T14:00:58.194" v="1909" actId="14100"/>
          <pc:sldLayoutMkLst>
            <pc:docMk/>
            <pc:sldMasterMk cId="2829924334" sldId="2147483779"/>
            <pc:sldLayoutMk cId="1399122927" sldId="2147483782"/>
          </pc:sldLayoutMkLst>
          <pc:spChg chg="mod">
            <ac:chgData name="Broccard Manu" userId="9875dcc9-2811-4a4c-abef-a90515e51b3d" providerId="ADAL" clId="{8959293F-D26C-A04D-AD41-BB4D2C67E0D1}" dt="2020-09-15T14:00:55.206" v="1908" actId="14100"/>
            <ac:spMkLst>
              <pc:docMk/>
              <pc:sldMasterMk cId="2829924334" sldId="2147483779"/>
              <pc:sldLayoutMk cId="1399122927" sldId="2147483782"/>
              <ac:spMk id="2" creationId="{00000000-0000-0000-0000-000000000000}"/>
            </ac:spMkLst>
          </pc:spChg>
          <pc:spChg chg="mod">
            <ac:chgData name="Broccard Manu" userId="9875dcc9-2811-4a4c-abef-a90515e51b3d" providerId="ADAL" clId="{8959293F-D26C-A04D-AD41-BB4D2C67E0D1}" dt="2020-09-15T14:00:58.194" v="1909" actId="14100"/>
            <ac:spMkLst>
              <pc:docMk/>
              <pc:sldMasterMk cId="2829924334" sldId="2147483779"/>
              <pc:sldLayoutMk cId="1399122927" sldId="2147483782"/>
              <ac:spMk id="3" creationId="{00000000-0000-0000-0000-000000000000}"/>
            </ac:spMkLst>
          </pc:spChg>
        </pc:sldLayoutChg>
      </pc:sldMasterChg>
    </pc:docChg>
  </pc:docChgLst>
  <pc:docChgLst>
    <pc:chgData name="Broccard Manu" userId="9875dcc9-2811-4a4c-abef-a90515e51b3d" providerId="ADAL" clId="{74F5295D-120A-4F11-A1C8-86FF33B1BDC1}"/>
    <pc:docChg chg="custSel modSld">
      <pc:chgData name="Broccard Manu" userId="9875dcc9-2811-4a4c-abef-a90515e51b3d" providerId="ADAL" clId="{74F5295D-120A-4F11-A1C8-86FF33B1BDC1}" dt="2020-09-16T09:10:28.639" v="3" actId="1076"/>
      <pc:docMkLst>
        <pc:docMk/>
      </pc:docMkLst>
      <pc:sldChg chg="delSp modSp mod">
        <pc:chgData name="Broccard Manu" userId="9875dcc9-2811-4a4c-abef-a90515e51b3d" providerId="ADAL" clId="{74F5295D-120A-4F11-A1C8-86FF33B1BDC1}" dt="2020-09-16T09:10:28.639" v="3" actId="1076"/>
        <pc:sldMkLst>
          <pc:docMk/>
          <pc:sldMk cId="1926015134" sldId="1171"/>
        </pc:sldMkLst>
        <pc:spChg chg="del">
          <ac:chgData name="Broccard Manu" userId="9875dcc9-2811-4a4c-abef-a90515e51b3d" providerId="ADAL" clId="{74F5295D-120A-4F11-A1C8-86FF33B1BDC1}" dt="2020-09-16T09:10:22.666" v="2" actId="478"/>
          <ac:spMkLst>
            <pc:docMk/>
            <pc:sldMk cId="1926015134" sldId="1171"/>
            <ac:spMk id="2" creationId="{68A7C2EF-6220-2549-9B21-7BBC931DFD4E}"/>
          </ac:spMkLst>
        </pc:spChg>
        <pc:picChg chg="mod">
          <ac:chgData name="Broccard Manu" userId="9875dcc9-2811-4a4c-abef-a90515e51b3d" providerId="ADAL" clId="{74F5295D-120A-4F11-A1C8-86FF33B1BDC1}" dt="2020-09-16T09:10:28.639" v="3" actId="1076"/>
          <ac:picMkLst>
            <pc:docMk/>
            <pc:sldMk cId="1926015134" sldId="1171"/>
            <ac:picMk id="13314" creationId="{8C09F12A-7793-D340-A85F-A8E2DDD7F78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2" y="4"/>
            <a:ext cx="2945954" cy="495675"/>
          </a:xfrm>
          <a:prstGeom prst="rect">
            <a:avLst/>
          </a:prstGeom>
          <a:noFill/>
          <a:ln w="9525">
            <a:noFill/>
            <a:miter lim="800000"/>
            <a:headEnd/>
            <a:tailEnd/>
          </a:ln>
          <a:effectLst/>
        </p:spPr>
        <p:txBody>
          <a:bodyPr vert="horz" wrap="square" lIns="86571" tIns="43287" rIns="86571" bIns="43287" numCol="1" anchor="t" anchorCtr="0" compatLnSpc="1">
            <a:prstTxWarp prst="textNoShape">
              <a:avLst/>
            </a:prstTxWarp>
          </a:bodyPr>
          <a:lstStyle>
            <a:lvl1pPr defTabSz="865934">
              <a:defRPr sz="1200"/>
            </a:lvl1pPr>
          </a:lstStyle>
          <a:p>
            <a:endParaRPr lang="fr-CH"/>
          </a:p>
        </p:txBody>
      </p:sp>
      <p:sp>
        <p:nvSpPr>
          <p:cNvPr id="152579" name="Rectangle 3"/>
          <p:cNvSpPr>
            <a:spLocks noGrp="1" noChangeArrowheads="1"/>
          </p:cNvSpPr>
          <p:nvPr>
            <p:ph type="dt" sz="quarter" idx="1"/>
          </p:nvPr>
        </p:nvSpPr>
        <p:spPr bwMode="auto">
          <a:xfrm>
            <a:off x="3851723" y="4"/>
            <a:ext cx="2945953" cy="495675"/>
          </a:xfrm>
          <a:prstGeom prst="rect">
            <a:avLst/>
          </a:prstGeom>
          <a:noFill/>
          <a:ln w="9525">
            <a:noFill/>
            <a:miter lim="800000"/>
            <a:headEnd/>
            <a:tailEnd/>
          </a:ln>
          <a:effectLst/>
        </p:spPr>
        <p:txBody>
          <a:bodyPr vert="horz" wrap="square" lIns="86571" tIns="43287" rIns="86571" bIns="43287" numCol="1" anchor="t" anchorCtr="0" compatLnSpc="1">
            <a:prstTxWarp prst="textNoShape">
              <a:avLst/>
            </a:prstTxWarp>
          </a:bodyPr>
          <a:lstStyle>
            <a:lvl1pPr algn="r" defTabSz="865934">
              <a:defRPr sz="1200"/>
            </a:lvl1pPr>
          </a:lstStyle>
          <a:p>
            <a:endParaRPr lang="fr-CH"/>
          </a:p>
        </p:txBody>
      </p:sp>
      <p:sp>
        <p:nvSpPr>
          <p:cNvPr id="152580" name="Rectangle 4"/>
          <p:cNvSpPr>
            <a:spLocks noGrp="1" noChangeArrowheads="1"/>
          </p:cNvSpPr>
          <p:nvPr>
            <p:ph type="ftr" sz="quarter" idx="2"/>
          </p:nvPr>
        </p:nvSpPr>
        <p:spPr bwMode="auto">
          <a:xfrm>
            <a:off x="2" y="9430970"/>
            <a:ext cx="2945954" cy="495675"/>
          </a:xfrm>
          <a:prstGeom prst="rect">
            <a:avLst/>
          </a:prstGeom>
          <a:noFill/>
          <a:ln w="9525">
            <a:noFill/>
            <a:miter lim="800000"/>
            <a:headEnd/>
            <a:tailEnd/>
          </a:ln>
          <a:effectLst/>
        </p:spPr>
        <p:txBody>
          <a:bodyPr vert="horz" wrap="square" lIns="86571" tIns="43287" rIns="86571" bIns="43287" numCol="1" anchor="b" anchorCtr="0" compatLnSpc="1">
            <a:prstTxWarp prst="textNoShape">
              <a:avLst/>
            </a:prstTxWarp>
          </a:bodyPr>
          <a:lstStyle>
            <a:lvl1pPr defTabSz="865934">
              <a:defRPr sz="1200"/>
            </a:lvl1pPr>
          </a:lstStyle>
          <a:p>
            <a:endParaRPr lang="fr-CH"/>
          </a:p>
        </p:txBody>
      </p:sp>
      <p:sp>
        <p:nvSpPr>
          <p:cNvPr id="152581" name="Rectangle 5"/>
          <p:cNvSpPr>
            <a:spLocks noGrp="1" noChangeArrowheads="1"/>
          </p:cNvSpPr>
          <p:nvPr>
            <p:ph type="sldNum" sz="quarter" idx="3"/>
          </p:nvPr>
        </p:nvSpPr>
        <p:spPr bwMode="auto">
          <a:xfrm>
            <a:off x="3851723" y="9430970"/>
            <a:ext cx="2945953" cy="495675"/>
          </a:xfrm>
          <a:prstGeom prst="rect">
            <a:avLst/>
          </a:prstGeom>
          <a:noFill/>
          <a:ln w="9525">
            <a:noFill/>
            <a:miter lim="800000"/>
            <a:headEnd/>
            <a:tailEnd/>
          </a:ln>
          <a:effectLst/>
        </p:spPr>
        <p:txBody>
          <a:bodyPr vert="horz" wrap="square" lIns="86571" tIns="43287" rIns="86571" bIns="43287" numCol="1" anchor="b" anchorCtr="0" compatLnSpc="1">
            <a:prstTxWarp prst="textNoShape">
              <a:avLst/>
            </a:prstTxWarp>
          </a:bodyPr>
          <a:lstStyle>
            <a:lvl1pPr algn="r" defTabSz="865934">
              <a:defRPr sz="1200"/>
            </a:lvl1pPr>
          </a:lstStyle>
          <a:p>
            <a:fld id="{6EEFC7FB-F8F1-4D9B-B38A-80D4FBADC7CC}" type="slidenum">
              <a:rPr lang="fr-CH"/>
              <a:pPr/>
              <a:t>‹#›</a:t>
            </a:fld>
            <a:endParaRPr lang="fr-CH"/>
          </a:p>
        </p:txBody>
      </p:sp>
    </p:spTree>
    <p:extLst>
      <p:ext uri="{BB962C8B-B14F-4D97-AF65-F5344CB8AC3E}">
        <p14:creationId xmlns:p14="http://schemas.microsoft.com/office/powerpoint/2010/main" xmlns="" val="2055852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5" y="5"/>
            <a:ext cx="2972509" cy="533427"/>
          </a:xfrm>
          <a:prstGeom prst="rect">
            <a:avLst/>
          </a:prstGeom>
          <a:noFill/>
          <a:ln w="9525">
            <a:noFill/>
            <a:miter lim="800000"/>
            <a:headEnd/>
            <a:tailEnd/>
          </a:ln>
          <a:effectLst/>
        </p:spPr>
        <p:txBody>
          <a:bodyPr vert="horz" wrap="square" lIns="86571" tIns="43287" rIns="86571" bIns="43287" numCol="1" anchor="t" anchorCtr="0" compatLnSpc="1">
            <a:prstTxWarp prst="textNoShape">
              <a:avLst/>
            </a:prstTxWarp>
          </a:bodyPr>
          <a:lstStyle>
            <a:lvl1pPr defTabSz="865934">
              <a:defRPr sz="1200"/>
            </a:lvl1pPr>
          </a:lstStyle>
          <a:p>
            <a:endParaRPr lang="fr-CH"/>
          </a:p>
        </p:txBody>
      </p:sp>
      <p:sp>
        <p:nvSpPr>
          <p:cNvPr id="163843" name="Rectangle 3"/>
          <p:cNvSpPr>
            <a:spLocks noGrp="1" noChangeArrowheads="1"/>
          </p:cNvSpPr>
          <p:nvPr>
            <p:ph type="dt" idx="1"/>
          </p:nvPr>
        </p:nvSpPr>
        <p:spPr bwMode="auto">
          <a:xfrm>
            <a:off x="3885659" y="5"/>
            <a:ext cx="2895797" cy="533427"/>
          </a:xfrm>
          <a:prstGeom prst="rect">
            <a:avLst/>
          </a:prstGeom>
          <a:noFill/>
          <a:ln w="9525">
            <a:noFill/>
            <a:miter lim="800000"/>
            <a:headEnd/>
            <a:tailEnd/>
          </a:ln>
          <a:effectLst/>
        </p:spPr>
        <p:txBody>
          <a:bodyPr vert="horz" wrap="square" lIns="86571" tIns="43287" rIns="86571" bIns="43287" numCol="1" anchor="t" anchorCtr="0" compatLnSpc="1">
            <a:prstTxWarp prst="textNoShape">
              <a:avLst/>
            </a:prstTxWarp>
          </a:bodyPr>
          <a:lstStyle>
            <a:lvl1pPr algn="r" defTabSz="865934">
              <a:defRPr sz="1200"/>
            </a:lvl1pPr>
          </a:lstStyle>
          <a:p>
            <a:endParaRPr lang="fr-CH"/>
          </a:p>
        </p:txBody>
      </p:sp>
      <p:sp>
        <p:nvSpPr>
          <p:cNvPr id="163844" name="Rectangle 4"/>
          <p:cNvSpPr>
            <a:spLocks noGrp="1" noRot="1" noChangeAspect="1" noChangeArrowheads="1" noTextEdit="1"/>
          </p:cNvSpPr>
          <p:nvPr>
            <p:ph type="sldImg" idx="2"/>
          </p:nvPr>
        </p:nvSpPr>
        <p:spPr bwMode="auto">
          <a:xfrm>
            <a:off x="901700" y="762000"/>
            <a:ext cx="4979988" cy="3735388"/>
          </a:xfrm>
          <a:prstGeom prst="rect">
            <a:avLst/>
          </a:prstGeom>
          <a:noFill/>
          <a:ln w="9525">
            <a:solidFill>
              <a:srgbClr val="000000"/>
            </a:solidFill>
            <a:miter lim="800000"/>
            <a:headEnd/>
            <a:tailEnd/>
          </a:ln>
          <a:effectLst/>
        </p:spPr>
      </p:sp>
      <p:sp>
        <p:nvSpPr>
          <p:cNvPr id="163845" name="Rectangle 5"/>
          <p:cNvSpPr>
            <a:spLocks noGrp="1" noChangeArrowheads="1"/>
          </p:cNvSpPr>
          <p:nvPr>
            <p:ph type="body" sz="quarter" idx="3"/>
          </p:nvPr>
        </p:nvSpPr>
        <p:spPr bwMode="auto">
          <a:xfrm>
            <a:off x="913149" y="4725331"/>
            <a:ext cx="4955163" cy="4493904"/>
          </a:xfrm>
          <a:prstGeom prst="rect">
            <a:avLst/>
          </a:prstGeom>
          <a:noFill/>
          <a:ln w="9525">
            <a:noFill/>
            <a:miter lim="800000"/>
            <a:headEnd/>
            <a:tailEnd/>
          </a:ln>
          <a:effectLst/>
        </p:spPr>
        <p:txBody>
          <a:bodyPr vert="horz" wrap="square" lIns="86571" tIns="43287" rIns="86571" bIns="43287" numCol="1" anchor="t" anchorCtr="0" compatLnSpc="1">
            <a:prstTxWarp prst="textNoShape">
              <a:avLst/>
            </a:prstTxWarp>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p>
        </p:txBody>
      </p:sp>
      <p:sp>
        <p:nvSpPr>
          <p:cNvPr id="163846" name="Rectangle 6"/>
          <p:cNvSpPr>
            <a:spLocks noGrp="1" noChangeArrowheads="1"/>
          </p:cNvSpPr>
          <p:nvPr>
            <p:ph type="ftr" sz="quarter" idx="4"/>
          </p:nvPr>
        </p:nvSpPr>
        <p:spPr bwMode="auto">
          <a:xfrm>
            <a:off x="5" y="9447381"/>
            <a:ext cx="2972509" cy="457926"/>
          </a:xfrm>
          <a:prstGeom prst="rect">
            <a:avLst/>
          </a:prstGeom>
          <a:noFill/>
          <a:ln w="9525">
            <a:noFill/>
            <a:miter lim="800000"/>
            <a:headEnd/>
            <a:tailEnd/>
          </a:ln>
          <a:effectLst/>
        </p:spPr>
        <p:txBody>
          <a:bodyPr vert="horz" wrap="square" lIns="86571" tIns="43287" rIns="86571" bIns="43287" numCol="1" anchor="b" anchorCtr="0" compatLnSpc="1">
            <a:prstTxWarp prst="textNoShape">
              <a:avLst/>
            </a:prstTxWarp>
          </a:bodyPr>
          <a:lstStyle>
            <a:lvl1pPr defTabSz="865934">
              <a:defRPr sz="1200"/>
            </a:lvl1pPr>
          </a:lstStyle>
          <a:p>
            <a:endParaRPr lang="fr-CH"/>
          </a:p>
        </p:txBody>
      </p:sp>
      <p:sp>
        <p:nvSpPr>
          <p:cNvPr id="163847" name="Rectangle 7"/>
          <p:cNvSpPr>
            <a:spLocks noGrp="1" noChangeArrowheads="1"/>
          </p:cNvSpPr>
          <p:nvPr>
            <p:ph type="sldNum" sz="quarter" idx="5"/>
          </p:nvPr>
        </p:nvSpPr>
        <p:spPr bwMode="auto">
          <a:xfrm>
            <a:off x="3885659" y="9447381"/>
            <a:ext cx="2895797" cy="457926"/>
          </a:xfrm>
          <a:prstGeom prst="rect">
            <a:avLst/>
          </a:prstGeom>
          <a:noFill/>
          <a:ln w="9525">
            <a:noFill/>
            <a:miter lim="800000"/>
            <a:headEnd/>
            <a:tailEnd/>
          </a:ln>
          <a:effectLst/>
        </p:spPr>
        <p:txBody>
          <a:bodyPr vert="horz" wrap="square" lIns="86571" tIns="43287" rIns="86571" bIns="43287" numCol="1" anchor="b" anchorCtr="0" compatLnSpc="1">
            <a:prstTxWarp prst="textNoShape">
              <a:avLst/>
            </a:prstTxWarp>
          </a:bodyPr>
          <a:lstStyle>
            <a:lvl1pPr algn="r" defTabSz="865934">
              <a:defRPr sz="1200"/>
            </a:lvl1pPr>
          </a:lstStyle>
          <a:p>
            <a:fld id="{A3E0FA6A-C215-4DA5-97A7-C72910140AEF}" type="slidenum">
              <a:rPr lang="fr-CH"/>
              <a:pPr/>
              <a:t>‹#›</a:t>
            </a:fld>
            <a:endParaRPr lang="fr-CH"/>
          </a:p>
        </p:txBody>
      </p:sp>
    </p:spTree>
    <p:extLst>
      <p:ext uri="{BB962C8B-B14F-4D97-AF65-F5344CB8AC3E}">
        <p14:creationId xmlns:p14="http://schemas.microsoft.com/office/powerpoint/2010/main" xmlns="" val="33308294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a:ea typeface="+mn-ea"/>
        <a:cs typeface="Calibri"/>
      </a:defRPr>
    </a:lvl1pPr>
    <a:lvl2pPr marL="457200" algn="l" rtl="0" fontAlgn="base">
      <a:spcBef>
        <a:spcPct val="30000"/>
      </a:spcBef>
      <a:spcAft>
        <a:spcPct val="0"/>
      </a:spcAft>
      <a:defRPr sz="1200" kern="1200">
        <a:solidFill>
          <a:schemeClr val="tx1"/>
        </a:solidFill>
        <a:latin typeface="Eurostile"/>
        <a:ea typeface="+mn-ea"/>
        <a:cs typeface="Eurostile"/>
      </a:defRPr>
    </a:lvl2pPr>
    <a:lvl3pPr marL="914400" algn="l" rtl="0" fontAlgn="base">
      <a:spcBef>
        <a:spcPct val="30000"/>
      </a:spcBef>
      <a:spcAft>
        <a:spcPct val="0"/>
      </a:spcAft>
      <a:defRPr sz="1200" kern="1200">
        <a:solidFill>
          <a:schemeClr val="tx1"/>
        </a:solidFill>
        <a:latin typeface="Eurostile"/>
        <a:ea typeface="+mn-ea"/>
        <a:cs typeface="Eurostile"/>
      </a:defRPr>
    </a:lvl3pPr>
    <a:lvl4pPr marL="1371600" algn="l" rtl="0" fontAlgn="base">
      <a:spcBef>
        <a:spcPct val="30000"/>
      </a:spcBef>
      <a:spcAft>
        <a:spcPct val="0"/>
      </a:spcAft>
      <a:defRPr sz="1200" kern="1200">
        <a:solidFill>
          <a:schemeClr val="tx1"/>
        </a:solidFill>
        <a:latin typeface="Eurostile"/>
        <a:ea typeface="+mn-ea"/>
        <a:cs typeface="Eurostile"/>
      </a:defRPr>
    </a:lvl4pPr>
    <a:lvl5pPr marL="1828800" algn="l" rtl="0" fontAlgn="base">
      <a:spcBef>
        <a:spcPct val="30000"/>
      </a:spcBef>
      <a:spcAft>
        <a:spcPct val="0"/>
      </a:spcAft>
      <a:defRPr sz="1200" kern="1200">
        <a:solidFill>
          <a:schemeClr val="tx1"/>
        </a:solidFill>
        <a:latin typeface="Eurostile"/>
        <a:ea typeface="+mn-ea"/>
        <a:cs typeface="Eurostile"/>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3E0FA6A-C215-4DA5-97A7-C72910140AEF}" type="slidenum">
              <a:rPr lang="fr-CH" smtClean="0"/>
              <a:pPr/>
              <a:t>1</a:t>
            </a:fld>
            <a:endParaRPr lang="fr-CH"/>
          </a:p>
        </p:txBody>
      </p:sp>
    </p:spTree>
    <p:extLst>
      <p:ext uri="{BB962C8B-B14F-4D97-AF65-F5344CB8AC3E}">
        <p14:creationId xmlns:p14="http://schemas.microsoft.com/office/powerpoint/2010/main" xmlns="" val="351799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Source image : https://www.caribbeanmuslims.com/unification</a:t>
            </a:r>
          </a:p>
          <a:p>
            <a:endParaRPr lang="fr-CH"/>
          </a:p>
        </p:txBody>
      </p:sp>
      <p:sp>
        <p:nvSpPr>
          <p:cNvPr id="4" name="Slide Number Placeholder 3"/>
          <p:cNvSpPr>
            <a:spLocks noGrp="1"/>
          </p:cNvSpPr>
          <p:nvPr>
            <p:ph type="sldNum" sz="quarter" idx="5"/>
          </p:nvPr>
        </p:nvSpPr>
        <p:spPr/>
        <p:txBody>
          <a:bodyPr/>
          <a:lstStyle/>
          <a:p>
            <a:fld id="{A3E0FA6A-C215-4DA5-97A7-C72910140AEF}" type="slidenum">
              <a:rPr lang="fr-CH" smtClean="0"/>
              <a:pPr/>
              <a:t>12</a:t>
            </a:fld>
            <a:endParaRPr lang="fr-CH"/>
          </a:p>
        </p:txBody>
      </p:sp>
    </p:spTree>
    <p:extLst>
      <p:ext uri="{BB962C8B-B14F-4D97-AF65-F5344CB8AC3E}">
        <p14:creationId xmlns:p14="http://schemas.microsoft.com/office/powerpoint/2010/main" xmlns="" val="367200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H" dirty="0"/>
              <a:t>https://</a:t>
            </a:r>
            <a:r>
              <a:rPr lang="fr-CH" dirty="0" err="1"/>
              <a:t>www.youtube.com</a:t>
            </a:r>
            <a:r>
              <a:rPr lang="fr-CH" dirty="0"/>
              <a:t>/</a:t>
            </a:r>
            <a:r>
              <a:rPr lang="fr-CH" dirty="0" err="1"/>
              <a:t>watch?v</a:t>
            </a:r>
            <a:r>
              <a:rPr lang="fr-CH" dirty="0"/>
              <a:t>=L38N2huEc-c</a:t>
            </a:r>
          </a:p>
          <a:p>
            <a:pPr marL="228600" indent="-228600">
              <a:buAutoNum type="arabicPeriod"/>
            </a:pPr>
            <a:endParaRPr lang="fr-CH" dirty="0"/>
          </a:p>
          <a:p>
            <a:pPr marL="228600" indent="-228600">
              <a:buAutoNum type="arabicPeriod"/>
            </a:pPr>
            <a:r>
              <a:rPr lang="fr-CH" dirty="0"/>
              <a:t>Audience : </a:t>
            </a:r>
            <a:r>
              <a:rPr lang="fr-CH" dirty="0" err="1"/>
              <a:t>Understanding</a:t>
            </a:r>
            <a:r>
              <a:rPr lang="fr-CH" dirty="0"/>
              <a:t> </a:t>
            </a:r>
            <a:r>
              <a:rPr lang="fr-CH" dirty="0" err="1"/>
              <a:t>your</a:t>
            </a:r>
            <a:r>
              <a:rPr lang="fr-CH" dirty="0"/>
              <a:t> audience and </a:t>
            </a:r>
            <a:r>
              <a:rPr lang="fr-CH" dirty="0" err="1"/>
              <a:t>competitors</a:t>
            </a:r>
            <a:endParaRPr lang="fr-CH" dirty="0"/>
          </a:p>
          <a:p>
            <a:pPr marL="228600" indent="-228600">
              <a:buAutoNum type="arabicPeriod"/>
            </a:pPr>
            <a:r>
              <a:rPr lang="fr-CH" dirty="0"/>
              <a:t>Values and missions : Fundamental </a:t>
            </a:r>
            <a:r>
              <a:rPr lang="fr-CH" dirty="0" err="1"/>
              <a:t>beliefs</a:t>
            </a:r>
            <a:r>
              <a:rPr lang="fr-CH" dirty="0"/>
              <a:t> </a:t>
            </a:r>
            <a:r>
              <a:rPr lang="fr-CH" dirty="0" err="1"/>
              <a:t>oupon</a:t>
            </a:r>
            <a:r>
              <a:rPr lang="fr-CH" dirty="0"/>
              <a:t> </a:t>
            </a:r>
            <a:r>
              <a:rPr lang="fr-CH" dirty="0" err="1"/>
              <a:t>which</a:t>
            </a:r>
            <a:r>
              <a:rPr lang="fr-CH" dirty="0"/>
              <a:t> </a:t>
            </a:r>
            <a:r>
              <a:rPr lang="fr-CH" dirty="0" err="1"/>
              <a:t>your</a:t>
            </a:r>
            <a:r>
              <a:rPr lang="fr-CH" dirty="0"/>
              <a:t> business and </a:t>
            </a:r>
            <a:r>
              <a:rPr lang="fr-CH" dirty="0" err="1"/>
              <a:t>its</a:t>
            </a:r>
            <a:r>
              <a:rPr lang="fr-CH" dirty="0"/>
              <a:t> </a:t>
            </a:r>
            <a:r>
              <a:rPr lang="fr-CH" dirty="0" err="1"/>
              <a:t>behaviors</a:t>
            </a:r>
            <a:r>
              <a:rPr lang="fr-CH" dirty="0"/>
              <a:t> are </a:t>
            </a:r>
            <a:r>
              <a:rPr lang="fr-CH" dirty="0" err="1"/>
              <a:t>based</a:t>
            </a:r>
            <a:endParaRPr lang="fr-CH" dirty="0"/>
          </a:p>
          <a:p>
            <a:pPr marL="457200" lvl="1" indent="0">
              <a:buNone/>
            </a:pPr>
            <a:r>
              <a:rPr lang="fr-CH" dirty="0" err="1"/>
              <a:t>Create</a:t>
            </a:r>
            <a:r>
              <a:rPr lang="fr-CH" dirty="0"/>
              <a:t> a </a:t>
            </a:r>
            <a:r>
              <a:rPr lang="fr-CH" dirty="0" err="1"/>
              <a:t>statement</a:t>
            </a:r>
            <a:r>
              <a:rPr lang="fr-CH" dirty="0"/>
              <a:t>/sentence for </a:t>
            </a:r>
            <a:r>
              <a:rPr lang="fr-CH" dirty="0" err="1"/>
              <a:t>each</a:t>
            </a:r>
            <a:r>
              <a:rPr lang="fr-CH" dirty="0"/>
              <a:t> of </a:t>
            </a:r>
            <a:r>
              <a:rPr lang="fr-CH" dirty="0" err="1"/>
              <a:t>your</a:t>
            </a:r>
            <a:r>
              <a:rPr lang="fr-CH" dirty="0"/>
              <a:t> values</a:t>
            </a:r>
          </a:p>
          <a:p>
            <a:pPr marL="457200" lvl="1" indent="0">
              <a:buNone/>
            </a:pPr>
            <a:r>
              <a:rPr lang="fr-CH" dirty="0" err="1"/>
              <a:t>What</a:t>
            </a:r>
            <a:r>
              <a:rPr lang="fr-CH" dirty="0"/>
              <a:t> </a:t>
            </a:r>
            <a:r>
              <a:rPr lang="fr-CH" dirty="0" err="1"/>
              <a:t>is</a:t>
            </a:r>
            <a:r>
              <a:rPr lang="fr-CH" dirty="0"/>
              <a:t> </a:t>
            </a:r>
            <a:r>
              <a:rPr lang="fr-CH" dirty="0" err="1"/>
              <a:t>your</a:t>
            </a:r>
            <a:r>
              <a:rPr lang="fr-CH" dirty="0"/>
              <a:t> brand </a:t>
            </a:r>
            <a:r>
              <a:rPr lang="fr-CH" dirty="0" err="1"/>
              <a:t>committed</a:t>
            </a:r>
            <a:r>
              <a:rPr lang="fr-CH" dirty="0"/>
              <a:t> to, in </a:t>
            </a:r>
            <a:r>
              <a:rPr lang="fr-CH" dirty="0" err="1"/>
              <a:t>order</a:t>
            </a:r>
            <a:r>
              <a:rPr lang="fr-CH" dirty="0"/>
              <a:t> to </a:t>
            </a:r>
            <a:r>
              <a:rPr lang="fr-CH" dirty="0" err="1"/>
              <a:t>achieve</a:t>
            </a:r>
            <a:r>
              <a:rPr lang="fr-CH" dirty="0"/>
              <a:t> </a:t>
            </a:r>
            <a:r>
              <a:rPr lang="fr-CH" dirty="0" err="1"/>
              <a:t>your</a:t>
            </a:r>
            <a:r>
              <a:rPr lang="fr-CH" dirty="0"/>
              <a:t> vision in the future ?</a:t>
            </a:r>
          </a:p>
          <a:p>
            <a:pPr marL="228600" indent="-228600">
              <a:buAutoNum type="arabicPeriod"/>
            </a:pPr>
            <a:r>
              <a:rPr lang="fr-CH" dirty="0"/>
              <a:t>Position on the </a:t>
            </a:r>
            <a:r>
              <a:rPr lang="fr-CH" dirty="0" err="1"/>
              <a:t>market</a:t>
            </a:r>
            <a:r>
              <a:rPr lang="fr-CH" dirty="0"/>
              <a:t>  - énoncé de positionnement</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fr-CH" dirty="0"/>
              <a:t>Personality – </a:t>
            </a:r>
            <a:r>
              <a:rPr lang="fr-CH" dirty="0" err="1"/>
              <a:t>human</a:t>
            </a:r>
            <a:r>
              <a:rPr lang="fr-CH" dirty="0"/>
              <a:t> like : </a:t>
            </a:r>
            <a:r>
              <a:rPr lang="fr-CH" sz="1200" dirty="0">
                <a:solidFill>
                  <a:schemeClr val="tx1"/>
                </a:solidFill>
              </a:rPr>
              <a:t>Human </a:t>
            </a:r>
            <a:r>
              <a:rPr lang="fr-CH" sz="1200" dirty="0" err="1">
                <a:solidFill>
                  <a:schemeClr val="tx1"/>
                </a:solidFill>
              </a:rPr>
              <a:t>psychology</a:t>
            </a:r>
            <a:r>
              <a:rPr lang="fr-CH" sz="1200" dirty="0">
                <a:solidFill>
                  <a:schemeClr val="tx1"/>
                </a:solidFill>
              </a:rPr>
              <a:t> : 12 </a:t>
            </a:r>
            <a:r>
              <a:rPr lang="fr-CH" sz="1200" dirty="0" err="1">
                <a:solidFill>
                  <a:schemeClr val="tx1"/>
                </a:solidFill>
              </a:rPr>
              <a:t>archetypes</a:t>
            </a:r>
            <a:r>
              <a:rPr lang="fr-CH" sz="1200" dirty="0">
                <a:solidFill>
                  <a:schemeClr val="tx1"/>
                </a:solidFill>
              </a:rPr>
              <a:t> / </a:t>
            </a:r>
            <a:r>
              <a:rPr lang="fr-CH" sz="1200" dirty="0" err="1">
                <a:solidFill>
                  <a:schemeClr val="tx1"/>
                </a:solidFill>
              </a:rPr>
              <a:t>We</a:t>
            </a:r>
            <a:r>
              <a:rPr lang="fr-CH" sz="1200" dirty="0">
                <a:solidFill>
                  <a:schemeClr val="tx1"/>
                </a:solidFill>
              </a:rPr>
              <a:t> are – </a:t>
            </a:r>
            <a:r>
              <a:rPr lang="fr-CH" sz="1200" dirty="0" err="1">
                <a:solidFill>
                  <a:schemeClr val="tx1"/>
                </a:solidFill>
              </a:rPr>
              <a:t>we</a:t>
            </a:r>
            <a:r>
              <a:rPr lang="fr-CH" sz="1200" dirty="0">
                <a:solidFill>
                  <a:schemeClr val="tx1"/>
                </a:solidFill>
              </a:rPr>
              <a:t> are not  / persona</a:t>
            </a:r>
          </a:p>
          <a:p>
            <a:pPr marL="228600" indent="-228600">
              <a:buAutoNum type="arabicPeriod"/>
            </a:pPr>
            <a:r>
              <a:rPr lang="fr-CH" dirty="0"/>
              <a:t>Brand </a:t>
            </a:r>
            <a:r>
              <a:rPr lang="fr-CH" dirty="0" err="1"/>
              <a:t>idea</a:t>
            </a:r>
            <a:r>
              <a:rPr lang="fr-CH" dirty="0"/>
              <a:t> : Idea </a:t>
            </a:r>
            <a:r>
              <a:rPr lang="fr-CH" dirty="0" err="1"/>
              <a:t>captured</a:t>
            </a:r>
            <a:r>
              <a:rPr lang="fr-CH" dirty="0"/>
              <a:t> in a simple, </a:t>
            </a:r>
            <a:r>
              <a:rPr lang="fr-CH" dirty="0" err="1"/>
              <a:t>meaningful</a:t>
            </a:r>
            <a:r>
              <a:rPr lang="fr-CH" dirty="0"/>
              <a:t> phrase </a:t>
            </a:r>
            <a:r>
              <a:rPr lang="fr-CH" dirty="0" err="1"/>
              <a:t>that</a:t>
            </a:r>
            <a:r>
              <a:rPr lang="fr-CH" dirty="0"/>
              <a:t> expresses the essence of a brand (ex. Volvo : </a:t>
            </a:r>
            <a:r>
              <a:rPr lang="fr-CH" dirty="0" err="1"/>
              <a:t>Safety</a:t>
            </a:r>
            <a:r>
              <a:rPr lang="fr-CH" dirty="0"/>
              <a:t> / Starbucks : </a:t>
            </a:r>
            <a:r>
              <a:rPr lang="fr-CH" dirty="0" err="1"/>
              <a:t>Reward</a:t>
            </a:r>
            <a:r>
              <a:rPr lang="fr-CH" dirty="0"/>
              <a:t> </a:t>
            </a:r>
            <a:r>
              <a:rPr lang="fr-CH" dirty="0" err="1"/>
              <a:t>everyday</a:t>
            </a:r>
            <a:r>
              <a:rPr lang="fr-CH" dirty="0"/>
              <a:t> moments / Ben &amp; </a:t>
            </a:r>
            <a:r>
              <a:rPr lang="fr-CH" dirty="0" err="1"/>
              <a:t>Jerry’s</a:t>
            </a:r>
            <a:r>
              <a:rPr lang="fr-CH" dirty="0"/>
              <a:t> : </a:t>
            </a:r>
            <a:r>
              <a:rPr lang="fr-CH" dirty="0" err="1"/>
              <a:t>Linked</a:t>
            </a:r>
            <a:r>
              <a:rPr lang="fr-CH" dirty="0"/>
              <a:t> </a:t>
            </a:r>
            <a:r>
              <a:rPr lang="fr-CH" dirty="0" err="1"/>
              <a:t>prosperity</a:t>
            </a:r>
            <a:r>
              <a:rPr lang="fr-CH" dirty="0"/>
              <a:t>)</a:t>
            </a:r>
          </a:p>
          <a:p>
            <a:pPr marL="228600" indent="-228600">
              <a:buAutoNum type="arabicPeriod"/>
            </a:pPr>
            <a:endParaRPr lang="fr-CH" dirty="0"/>
          </a:p>
          <a:p>
            <a:pPr marL="228600" indent="-228600">
              <a:buAutoNum type="arabicPeriod"/>
            </a:pPr>
            <a:endParaRPr lang="fr-CH" dirty="0"/>
          </a:p>
          <a:p>
            <a:pPr marL="0" indent="0">
              <a:buNone/>
            </a:pPr>
            <a:r>
              <a:rPr lang="fr-CH" dirty="0"/>
              <a:t>DATA : </a:t>
            </a:r>
            <a:r>
              <a:rPr lang="fr-CH" dirty="0" err="1"/>
              <a:t>Research</a:t>
            </a:r>
            <a:r>
              <a:rPr lang="fr-CH" dirty="0"/>
              <a:t> on google or </a:t>
            </a:r>
            <a:r>
              <a:rPr lang="fr-CH" dirty="0" err="1"/>
              <a:t>Review</a:t>
            </a:r>
            <a:r>
              <a:rPr lang="fr-CH" dirty="0"/>
              <a:t> data,</a:t>
            </a:r>
          </a:p>
          <a:p>
            <a:pPr marL="0" indent="0">
              <a:buNone/>
            </a:pPr>
            <a:r>
              <a:rPr lang="fr-CH" dirty="0" err="1"/>
              <a:t>Review</a:t>
            </a:r>
            <a:r>
              <a:rPr lang="fr-CH" dirty="0"/>
              <a:t> sources :  FB, Yelp, Amazon, </a:t>
            </a:r>
            <a:r>
              <a:rPr lang="fr-CH" dirty="0" err="1"/>
              <a:t>Glassdoor</a:t>
            </a:r>
            <a:r>
              <a:rPr lang="fr-CH" dirty="0"/>
              <a:t>, Trip Advisor, BBB, </a:t>
            </a:r>
            <a:r>
              <a:rPr lang="fr-CH" dirty="0" err="1"/>
              <a:t>Foursquare</a:t>
            </a:r>
            <a:endParaRPr lang="fr-CH" dirty="0"/>
          </a:p>
        </p:txBody>
      </p:sp>
      <p:sp>
        <p:nvSpPr>
          <p:cNvPr id="4" name="Slide Number Placeholder 3"/>
          <p:cNvSpPr>
            <a:spLocks noGrp="1"/>
          </p:cNvSpPr>
          <p:nvPr>
            <p:ph type="sldNum" sz="quarter" idx="5"/>
          </p:nvPr>
        </p:nvSpPr>
        <p:spPr/>
        <p:txBody>
          <a:bodyPr/>
          <a:lstStyle/>
          <a:p>
            <a:fld id="{A3E0FA6A-C215-4DA5-97A7-C72910140AEF}" type="slidenum">
              <a:rPr lang="fr-CH" smtClean="0"/>
              <a:pPr/>
              <a:t>13</a:t>
            </a:fld>
            <a:endParaRPr lang="fr-CH"/>
          </a:p>
        </p:txBody>
      </p:sp>
    </p:spTree>
    <p:extLst>
      <p:ext uri="{BB962C8B-B14F-4D97-AF65-F5344CB8AC3E}">
        <p14:creationId xmlns:p14="http://schemas.microsoft.com/office/powerpoint/2010/main" xmlns="" val="2628030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14</a:t>
            </a:fld>
            <a:endParaRPr lang="fr-CH"/>
          </a:p>
        </p:txBody>
      </p:sp>
    </p:spTree>
    <p:extLst>
      <p:ext uri="{BB962C8B-B14F-4D97-AF65-F5344CB8AC3E}">
        <p14:creationId xmlns:p14="http://schemas.microsoft.com/office/powerpoint/2010/main" xmlns="" val="365182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 first </a:t>
            </a:r>
            <a:r>
              <a:rPr lang="fr-FR" err="1"/>
              <a:t>search</a:t>
            </a:r>
            <a:r>
              <a:rPr lang="fr-FR"/>
              <a:t> in ‘Google’ (14th </a:t>
            </a:r>
            <a:r>
              <a:rPr lang="fr-FR" err="1"/>
              <a:t>september</a:t>
            </a:r>
            <a:r>
              <a:rPr lang="fr-FR"/>
              <a:t> 2020)</a:t>
            </a:r>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15</a:t>
            </a:fld>
            <a:endParaRPr lang="fr-CH"/>
          </a:p>
        </p:txBody>
      </p:sp>
    </p:spTree>
    <p:extLst>
      <p:ext uri="{BB962C8B-B14F-4D97-AF65-F5344CB8AC3E}">
        <p14:creationId xmlns:p14="http://schemas.microsoft.com/office/powerpoint/2010/main" xmlns="" val="389782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For </a:t>
            </a:r>
            <a:r>
              <a:rPr lang="fr-FR" err="1"/>
              <a:t>economic</a:t>
            </a:r>
            <a:r>
              <a:rPr lang="fr-FR"/>
              <a:t> and / or </a:t>
            </a:r>
            <a:r>
              <a:rPr lang="fr-FR" err="1"/>
              <a:t>political</a:t>
            </a:r>
            <a:r>
              <a:rPr lang="fr-FR"/>
              <a:t> </a:t>
            </a:r>
            <a:r>
              <a:rPr lang="fr-FR" err="1"/>
              <a:t>reasons</a:t>
            </a:r>
            <a:r>
              <a:rPr lang="fr-FR"/>
              <a:t>, </a:t>
            </a:r>
            <a:r>
              <a:rPr lang="fr-FR" err="1"/>
              <a:t>this</a:t>
            </a:r>
            <a:r>
              <a:rPr lang="fr-FR"/>
              <a:t> </a:t>
            </a:r>
            <a:r>
              <a:rPr lang="fr-FR" err="1"/>
              <a:t>is</a:t>
            </a:r>
            <a:r>
              <a:rPr lang="fr-FR"/>
              <a:t> </a:t>
            </a:r>
            <a:r>
              <a:rPr lang="fr-FR" err="1"/>
              <a:t>certainly</a:t>
            </a:r>
            <a:r>
              <a:rPr lang="fr-FR"/>
              <a:t> </a:t>
            </a:r>
            <a:r>
              <a:rPr lang="fr-FR" err="1"/>
              <a:t>understandable</a:t>
            </a:r>
            <a:r>
              <a:rPr lang="fr-FR"/>
              <a:t>. </a:t>
            </a:r>
            <a:r>
              <a:rPr lang="fr-FR" err="1"/>
              <a:t>However</a:t>
            </a:r>
            <a:r>
              <a:rPr lang="fr-FR"/>
              <a:t>, in the </a:t>
            </a:r>
            <a:r>
              <a:rPr lang="fr-FR" err="1"/>
              <a:t>client’s</a:t>
            </a:r>
            <a:r>
              <a:rPr lang="fr-FR"/>
              <a:t> point of </a:t>
            </a:r>
            <a:r>
              <a:rPr lang="fr-FR" err="1"/>
              <a:t>view</a:t>
            </a:r>
            <a:r>
              <a:rPr lang="fr-FR"/>
              <a:t>, </a:t>
            </a:r>
            <a:r>
              <a:rPr lang="fr-FR" err="1"/>
              <a:t>this</a:t>
            </a:r>
            <a:r>
              <a:rPr lang="fr-FR"/>
              <a:t> </a:t>
            </a:r>
            <a:r>
              <a:rPr lang="fr-FR" dirty="0" err="1"/>
              <a:t>makes</a:t>
            </a:r>
            <a:r>
              <a:rPr lang="fr-FR" dirty="0"/>
              <a:t> no </a:t>
            </a:r>
            <a:r>
              <a:rPr lang="fr-FR" dirty="0" err="1"/>
              <a:t>sense</a:t>
            </a:r>
            <a:r>
              <a:rPr lang="fr-FR" dirty="0"/>
              <a:t>.</a:t>
            </a:r>
          </a:p>
          <a:p>
            <a:endParaRPr lang="fr-FR" dirty="0"/>
          </a:p>
          <a:p>
            <a:r>
              <a:rPr lang="fr-FR" dirty="0" err="1"/>
              <a:t>Therefore</a:t>
            </a:r>
            <a:r>
              <a:rPr lang="fr-FR" dirty="0"/>
              <a:t> the </a:t>
            </a:r>
            <a:r>
              <a:rPr lang="fr-FR" dirty="0" err="1"/>
              <a:t>answer</a:t>
            </a:r>
            <a:r>
              <a:rPr lang="fr-FR" dirty="0"/>
              <a:t> </a:t>
            </a:r>
            <a:r>
              <a:rPr lang="fr-FR" dirty="0" err="1"/>
              <a:t>might</a:t>
            </a:r>
            <a:r>
              <a:rPr lang="fr-FR" dirty="0"/>
              <a:t> </a:t>
            </a:r>
            <a:r>
              <a:rPr lang="fr-FR" dirty="0" err="1"/>
              <a:t>be</a:t>
            </a:r>
            <a:r>
              <a:rPr lang="fr-FR" dirty="0"/>
              <a:t> the ‘</a:t>
            </a:r>
            <a:r>
              <a:rPr lang="fr-FR" dirty="0" err="1"/>
              <a:t>intersectorial</a:t>
            </a:r>
            <a:r>
              <a:rPr lang="fr-FR" dirty="0"/>
              <a:t> brand’</a:t>
            </a:r>
            <a:endParaRPr lang="fr-FR"/>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17</a:t>
            </a:fld>
            <a:endParaRPr lang="fr-CH"/>
          </a:p>
        </p:txBody>
      </p:sp>
    </p:spTree>
    <p:extLst>
      <p:ext uri="{BB962C8B-B14F-4D97-AF65-F5344CB8AC3E}">
        <p14:creationId xmlns:p14="http://schemas.microsoft.com/office/powerpoint/2010/main" xmlns="" val="115842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Why</a:t>
            </a:r>
            <a:r>
              <a:rPr lang="fr-FR" dirty="0"/>
              <a:t> </a:t>
            </a:r>
            <a:r>
              <a:rPr lang="fr-FR" dirty="0" err="1"/>
              <a:t>this</a:t>
            </a:r>
            <a:r>
              <a:rPr lang="fr-FR" dirty="0"/>
              <a:t> </a:t>
            </a:r>
            <a:r>
              <a:rPr lang="fr-FR" dirty="0" err="1"/>
              <a:t>colour</a:t>
            </a:r>
            <a:r>
              <a:rPr lang="fr-FR" dirty="0"/>
              <a:t> </a:t>
            </a:r>
            <a:r>
              <a:rPr lang="fr-FR"/>
              <a:t>?</a:t>
            </a:r>
          </a:p>
          <a:p>
            <a:r>
              <a:rPr lang="fr-FR" dirty="0" err="1"/>
              <a:t>Why</a:t>
            </a:r>
            <a:r>
              <a:rPr lang="fr-FR" dirty="0"/>
              <a:t> </a:t>
            </a:r>
            <a:r>
              <a:rPr lang="fr-FR" dirty="0" err="1"/>
              <a:t>this</a:t>
            </a:r>
            <a:r>
              <a:rPr lang="fr-FR" dirty="0"/>
              <a:t> </a:t>
            </a:r>
            <a:r>
              <a:rPr lang="fr-FR" dirty="0" err="1"/>
              <a:t>typography</a:t>
            </a:r>
            <a:r>
              <a:rPr lang="fr-FR" dirty="0"/>
              <a:t> ?</a:t>
            </a:r>
            <a:endParaRPr lang="fr-FR"/>
          </a:p>
          <a:p>
            <a:r>
              <a:rPr lang="fr-FR" dirty="0" err="1"/>
              <a:t>Why</a:t>
            </a:r>
            <a:r>
              <a:rPr lang="fr-FR" dirty="0"/>
              <a:t> </a:t>
            </a:r>
            <a:r>
              <a:rPr lang="fr-FR" err="1"/>
              <a:t>this</a:t>
            </a:r>
            <a:r>
              <a:rPr lang="fr-FR"/>
              <a:t> </a:t>
            </a:r>
            <a:r>
              <a:rPr lang="fr-FR" dirty="0" err="1"/>
              <a:t>drawing</a:t>
            </a:r>
            <a:r>
              <a:rPr lang="fr-FR"/>
              <a:t> ?</a:t>
            </a:r>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18</a:t>
            </a:fld>
            <a:endParaRPr lang="fr-CH"/>
          </a:p>
        </p:txBody>
      </p:sp>
    </p:spTree>
    <p:extLst>
      <p:ext uri="{BB962C8B-B14F-4D97-AF65-F5344CB8AC3E}">
        <p14:creationId xmlns:p14="http://schemas.microsoft.com/office/powerpoint/2010/main" xmlns="" val="20201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Type of </a:t>
            </a:r>
            <a:r>
              <a:rPr lang="fr-FR" b="1" dirty="0" err="1"/>
              <a:t>benefits</a:t>
            </a:r>
            <a:r>
              <a:rPr lang="fr-FR" dirty="0"/>
              <a:t> for the client : </a:t>
            </a:r>
            <a:r>
              <a:rPr lang="fr-FR" dirty="0" err="1"/>
              <a:t>Quality</a:t>
            </a:r>
            <a:r>
              <a:rPr lang="fr-FR" dirty="0"/>
              <a:t>, Design/</a:t>
            </a:r>
            <a:r>
              <a:rPr lang="fr-FR" dirty="0" err="1"/>
              <a:t>visuals</a:t>
            </a:r>
            <a:r>
              <a:rPr lang="fr-FR" dirty="0"/>
              <a:t>, Experience, Origin, Social, </a:t>
            </a:r>
            <a:r>
              <a:rPr lang="fr-FR" dirty="0" err="1"/>
              <a:t>Convenience</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19</a:t>
            </a:fld>
            <a:endParaRPr lang="fr-CH"/>
          </a:p>
        </p:txBody>
      </p:sp>
    </p:spTree>
    <p:extLst>
      <p:ext uri="{BB962C8B-B14F-4D97-AF65-F5344CB8AC3E}">
        <p14:creationId xmlns:p14="http://schemas.microsoft.com/office/powerpoint/2010/main" xmlns="" val="3315912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terms</a:t>
            </a:r>
            <a:r>
              <a:rPr lang="fr-FR" dirty="0"/>
              <a:t> of brands…</a:t>
            </a:r>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23</a:t>
            </a:fld>
            <a:endParaRPr lang="fr-CH"/>
          </a:p>
        </p:txBody>
      </p:sp>
    </p:spTree>
    <p:extLst>
      <p:ext uri="{BB962C8B-B14F-4D97-AF65-F5344CB8AC3E}">
        <p14:creationId xmlns:p14="http://schemas.microsoft.com/office/powerpoint/2010/main" xmlns="" val="2747438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What</a:t>
            </a:r>
            <a:r>
              <a:rPr lang="fr-FR" dirty="0"/>
              <a:t> </a:t>
            </a:r>
            <a:r>
              <a:rPr lang="fr-FR" dirty="0" err="1"/>
              <a:t>is</a:t>
            </a:r>
            <a:r>
              <a:rPr lang="fr-FR" dirty="0"/>
              <a:t> the </a:t>
            </a:r>
            <a:r>
              <a:rPr lang="fr-FR" dirty="0" err="1"/>
              <a:t>personality</a:t>
            </a:r>
            <a:r>
              <a:rPr lang="fr-FR" dirty="0"/>
              <a:t> of the Valais ?</a:t>
            </a:r>
          </a:p>
          <a:p>
            <a:r>
              <a:rPr lang="fr-FR" dirty="0" err="1"/>
              <a:t>What</a:t>
            </a:r>
            <a:r>
              <a:rPr lang="fr-FR" dirty="0"/>
              <a:t> </a:t>
            </a:r>
            <a:r>
              <a:rPr lang="fr-FR" dirty="0" err="1"/>
              <a:t>is</a:t>
            </a:r>
            <a:r>
              <a:rPr lang="fr-FR" dirty="0"/>
              <a:t> </a:t>
            </a:r>
            <a:r>
              <a:rPr lang="fr-FR" dirty="0" err="1"/>
              <a:t>it</a:t>
            </a:r>
            <a:r>
              <a:rPr lang="fr-FR" dirty="0"/>
              <a:t> made of ?</a:t>
            </a:r>
          </a:p>
          <a:p>
            <a:r>
              <a:rPr lang="fr-FR" dirty="0" err="1"/>
              <a:t>What</a:t>
            </a:r>
            <a:r>
              <a:rPr lang="fr-FR" dirty="0"/>
              <a:t> are the </a:t>
            </a:r>
            <a:r>
              <a:rPr lang="fr-FR" dirty="0" err="1"/>
              <a:t>recognisable</a:t>
            </a:r>
            <a:r>
              <a:rPr lang="fr-FR" dirty="0"/>
              <a:t> </a:t>
            </a:r>
            <a:r>
              <a:rPr lang="fr-FR" dirty="0" err="1"/>
              <a:t>signs</a:t>
            </a:r>
            <a:r>
              <a:rPr lang="fr-FR" dirty="0"/>
              <a:t> ?</a:t>
            </a:r>
          </a:p>
          <a:p>
            <a:endParaRPr lang="fr-FR" dirty="0"/>
          </a:p>
          <a:p>
            <a:r>
              <a:rPr lang="fr-FR" dirty="0" err="1"/>
              <a:t>Colours</a:t>
            </a:r>
            <a:r>
              <a:rPr lang="fr-FR" dirty="0"/>
              <a:t>; </a:t>
            </a:r>
            <a:r>
              <a:rPr lang="fr-FR" dirty="0" err="1"/>
              <a:t>Materials</a:t>
            </a:r>
            <a:r>
              <a:rPr lang="fr-FR" dirty="0"/>
              <a:t>, </a:t>
            </a:r>
            <a:r>
              <a:rPr lang="fr-FR" dirty="0" err="1"/>
              <a:t>Smells</a:t>
            </a:r>
            <a:r>
              <a:rPr lang="fr-FR" dirty="0"/>
              <a:t>, Patterns and </a:t>
            </a:r>
            <a:r>
              <a:rPr lang="fr-FR" dirty="0" err="1"/>
              <a:t>shapes</a:t>
            </a:r>
            <a:r>
              <a:rPr lang="fr-FR" dirty="0"/>
              <a:t>, </a:t>
            </a:r>
            <a:r>
              <a:rPr lang="fr-FR" dirty="0" err="1"/>
              <a:t>Sounds</a:t>
            </a:r>
            <a:r>
              <a:rPr lang="fr-FR" dirty="0"/>
              <a:t>, Light, </a:t>
            </a:r>
            <a:r>
              <a:rPr lang="fr-FR" dirty="0" err="1"/>
              <a:t>Climate</a:t>
            </a:r>
            <a:r>
              <a:rPr lang="fr-FR" dirty="0"/>
              <a:t>, </a:t>
            </a:r>
            <a:r>
              <a:rPr lang="fr-FR" dirty="0" err="1"/>
              <a:t>Landscape</a:t>
            </a:r>
            <a:r>
              <a:rPr lang="fr-FR" dirty="0"/>
              <a:t>, Natural </a:t>
            </a:r>
            <a:r>
              <a:rPr lang="fr-FR" dirty="0" err="1"/>
              <a:t>heritage</a:t>
            </a:r>
            <a:r>
              <a:rPr lang="fr-FR" dirty="0"/>
              <a:t>, </a:t>
            </a:r>
            <a:r>
              <a:rPr lang="fr-FR" dirty="0" err="1"/>
              <a:t>Opening</a:t>
            </a:r>
            <a:r>
              <a:rPr lang="fr-FR" dirty="0"/>
              <a:t> and proportion</a:t>
            </a:r>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26</a:t>
            </a:fld>
            <a:endParaRPr lang="fr-CH"/>
          </a:p>
        </p:txBody>
      </p:sp>
    </p:spTree>
    <p:extLst>
      <p:ext uri="{BB962C8B-B14F-4D97-AF65-F5344CB8AC3E}">
        <p14:creationId xmlns:p14="http://schemas.microsoft.com/office/powerpoint/2010/main" xmlns="" val="45311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marL="0" marR="0" lvl="0" indent="0" algn="r" defTabSz="456356" rtl="0" eaLnBrk="1" fontAlgn="auto" latinLnBrk="0" hangingPunct="1">
              <a:lnSpc>
                <a:spcPct val="100000"/>
              </a:lnSpc>
              <a:spcBef>
                <a:spcPts val="0"/>
              </a:spcBef>
              <a:spcAft>
                <a:spcPts val="0"/>
              </a:spcAft>
              <a:buClrTx/>
              <a:buSzTx/>
              <a:buFontTx/>
              <a:buNone/>
              <a:tabLst/>
              <a:defRPr/>
            </a:pPr>
            <a:fld id="{8A524ED1-587D-4075-84D6-B25C8C123F5C}" type="slidenum">
              <a:rPr kumimoji="0" lang="fr-FR" sz="13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6356" rtl="0" eaLnBrk="1" fontAlgn="auto" latinLnBrk="0" hangingPunct="1">
                <a:lnSpc>
                  <a:spcPct val="100000"/>
                </a:lnSpc>
                <a:spcBef>
                  <a:spcPts val="0"/>
                </a:spcBef>
                <a:spcAft>
                  <a:spcPts val="0"/>
                </a:spcAft>
                <a:buClrTx/>
                <a:buSzTx/>
                <a:buFontTx/>
                <a:buNone/>
                <a:tabLst/>
                <a:defRPr/>
              </a:pPr>
              <a:t>27</a:t>
            </a:fld>
            <a:endParaRPr kumimoji="0" lang="fr-FR" sz="1300" b="0" i="0" u="none" strike="noStrike" kern="1200" cap="none" spc="0" normalizeH="0" baseline="0" noProof="0">
              <a:ln>
                <a:noFill/>
              </a:ln>
              <a:solidFill>
                <a:srgbClr val="000000"/>
              </a:solidFill>
              <a:effectLst/>
              <a:uLnTx/>
              <a:uFillTx/>
              <a:latin typeface="Calibri"/>
              <a:ea typeface="+mn-ea"/>
              <a:cs typeface="+mn-cs"/>
            </a:endParaRPr>
          </a:p>
        </p:txBody>
      </p:sp>
      <p:sp>
        <p:nvSpPr>
          <p:cNvPr id="116739" name="Rectangle 2"/>
          <p:cNvSpPr>
            <a:spLocks noGrp="1" noRot="1" noChangeAspect="1" noChangeArrowheads="1" noTextEdit="1"/>
          </p:cNvSpPr>
          <p:nvPr>
            <p:ph type="sldImg"/>
          </p:nvPr>
        </p:nvSpPr>
        <p:spPr>
          <a:xfrm>
            <a:off x="993775" y="769938"/>
            <a:ext cx="5113338" cy="3835400"/>
          </a:xfrm>
          <a:ln/>
        </p:spPr>
      </p:sp>
      <p:sp>
        <p:nvSpPr>
          <p:cNvPr id="116740" name="Rectangle 3"/>
          <p:cNvSpPr>
            <a:spLocks noGrp="1" noChangeArrowheads="1"/>
          </p:cNvSpPr>
          <p:nvPr>
            <p:ph type="body" idx="1"/>
          </p:nvPr>
        </p:nvSpPr>
        <p:spPr>
          <a:noFill/>
          <a:ln/>
        </p:spPr>
        <p:txBody>
          <a:bodyPr/>
          <a:lstStyle/>
          <a:p>
            <a:pPr eaLnBrk="1" hangingPunct="1"/>
            <a:r>
              <a:rPr lang="fr-CH" u="sng" dirty="0">
                <a:latin typeface="Arial" pitchFamily="34" charset="0"/>
              </a:rPr>
              <a:t>As </a:t>
            </a:r>
            <a:r>
              <a:rPr lang="fr-CH" u="sng" dirty="0" err="1">
                <a:latin typeface="Arial" pitchFamily="34" charset="0"/>
              </a:rPr>
              <a:t>you</a:t>
            </a:r>
            <a:r>
              <a:rPr lang="fr-CH" u="sng" dirty="0">
                <a:latin typeface="Arial" pitchFamily="34" charset="0"/>
              </a:rPr>
              <a:t> </a:t>
            </a:r>
            <a:r>
              <a:rPr lang="fr-CH" u="sng" dirty="0" err="1">
                <a:latin typeface="Arial" pitchFamily="34" charset="0"/>
              </a:rPr>
              <a:t>can</a:t>
            </a:r>
            <a:r>
              <a:rPr lang="fr-CH" u="sng" dirty="0">
                <a:latin typeface="Arial" pitchFamily="34" charset="0"/>
              </a:rPr>
              <a:t> </a:t>
            </a:r>
            <a:r>
              <a:rPr lang="fr-CH" u="sng" dirty="0" err="1">
                <a:latin typeface="Arial" pitchFamily="34" charset="0"/>
              </a:rPr>
              <a:t>see</a:t>
            </a:r>
            <a:r>
              <a:rPr lang="fr-CH" u="sng" dirty="0">
                <a:latin typeface="Arial" pitchFamily="34" charset="0"/>
              </a:rPr>
              <a:t>, the </a:t>
            </a:r>
            <a:r>
              <a:rPr lang="fr-CH" u="sng" dirty="0" err="1">
                <a:latin typeface="Arial" pitchFamily="34" charset="0"/>
              </a:rPr>
              <a:t>human</a:t>
            </a:r>
            <a:r>
              <a:rPr lang="fr-CH" u="sng" dirty="0">
                <a:latin typeface="Arial" pitchFamily="34" charset="0"/>
              </a:rPr>
              <a:t> </a:t>
            </a:r>
            <a:r>
              <a:rPr lang="fr-CH" u="sng" dirty="0" err="1">
                <a:latin typeface="Arial" pitchFamily="34" charset="0"/>
              </a:rPr>
              <a:t>being</a:t>
            </a:r>
            <a:r>
              <a:rPr lang="fr-CH" u="sng" dirty="0">
                <a:latin typeface="Arial" pitchFamily="34" charset="0"/>
              </a:rPr>
              <a:t> </a:t>
            </a:r>
            <a:r>
              <a:rPr lang="fr-CH" u="sng" dirty="0" err="1">
                <a:latin typeface="Arial" pitchFamily="34" charset="0"/>
              </a:rPr>
              <a:t>is</a:t>
            </a:r>
            <a:r>
              <a:rPr lang="fr-CH" u="sng" dirty="0">
                <a:latin typeface="Arial" pitchFamily="34" charset="0"/>
              </a:rPr>
              <a:t> at the center of all </a:t>
            </a:r>
            <a:r>
              <a:rPr lang="fr-CH" u="sng" dirty="0" err="1">
                <a:latin typeface="Arial" pitchFamily="34" charset="0"/>
              </a:rPr>
              <a:t>activity</a:t>
            </a:r>
            <a:r>
              <a:rPr lang="fr-CH" u="sng" dirty="0">
                <a:latin typeface="Arial" pitchFamily="34" charset="0"/>
              </a:rPr>
              <a:t> !</a:t>
            </a:r>
            <a:endParaRPr lang="fr-CH" dirty="0">
              <a:latin typeface="Arial" pitchFamily="34" charset="0"/>
            </a:endParaRPr>
          </a:p>
          <a:p>
            <a:pPr eaLnBrk="1" hangingPunct="1"/>
            <a:endParaRPr lang="fr-CH" dirty="0">
              <a:latin typeface="Arial" pitchFamily="34" charset="0"/>
            </a:endParaRPr>
          </a:p>
          <a:p>
            <a:pPr eaLnBrk="1" hangingPunct="1"/>
            <a:r>
              <a:rPr lang="fr-CH" dirty="0">
                <a:latin typeface="Arial" pitchFamily="34" charset="0"/>
              </a:rPr>
              <a:t>1. Le Valais est vraiment un pays – limites géographiques – culturelles</a:t>
            </a:r>
          </a:p>
          <a:p>
            <a:pPr eaLnBrk="1" hangingPunct="1"/>
            <a:endParaRPr lang="fr-CH" dirty="0">
              <a:latin typeface="Arial" pitchFamily="34" charset="0"/>
            </a:endParaRPr>
          </a:p>
          <a:p>
            <a:pPr eaLnBrk="1" hangingPunct="1"/>
            <a:r>
              <a:rPr lang="fr-CH" dirty="0">
                <a:latin typeface="Arial" pitchFamily="34" charset="0"/>
              </a:rPr>
              <a:t>2. Une île montagnarde paradisiaque et ouverte – on pourrait croire le Valais fermé, en réalité il a toujours été une terre de fusion et de passage.</a:t>
            </a:r>
          </a:p>
          <a:p>
            <a:pPr eaLnBrk="1" hangingPunct="1"/>
            <a:endParaRPr lang="fr-CH" dirty="0">
              <a:latin typeface="Arial" pitchFamily="34" charset="0"/>
            </a:endParaRPr>
          </a:p>
          <a:p>
            <a:pPr eaLnBrk="1" hangingPunct="1"/>
            <a:r>
              <a:rPr lang="fr-CH" dirty="0">
                <a:latin typeface="Arial" pitchFamily="34" charset="0"/>
              </a:rPr>
              <a:t>3. La terre-source – La géologique le confirme en faisant de ce canton le creuset de la géologie alpine – visiteurs qui viennent se ressourcer chez nous – Jardin extraordinaire – jardin d’Eden (vigne)</a:t>
            </a:r>
          </a:p>
          <a:p>
            <a:pPr eaLnBrk="1" hangingPunct="1"/>
            <a:endParaRPr lang="fr-CH" dirty="0">
              <a:latin typeface="Arial" pitchFamily="34" charset="0"/>
            </a:endParaRPr>
          </a:p>
          <a:p>
            <a:pPr eaLnBrk="1" hangingPunct="1"/>
            <a:r>
              <a:rPr lang="fr-CH" dirty="0">
                <a:latin typeface="Arial" pitchFamily="34" charset="0"/>
              </a:rPr>
              <a:t>4. Un pays composé d’hommes au caractère « montagnard latin » - Fierté de notre pays – caractère indépendant – côté bon vivant – </a:t>
            </a:r>
            <a:r>
              <a:rPr lang="fr-CH" dirty="0" err="1">
                <a:latin typeface="Arial" pitchFamily="34" charset="0"/>
              </a:rPr>
              <a:t>mi-montagnard</a:t>
            </a:r>
            <a:r>
              <a:rPr lang="fr-CH" dirty="0">
                <a:latin typeface="Arial" pitchFamily="34" charset="0"/>
              </a:rPr>
              <a:t>, mi-</a:t>
            </a:r>
            <a:r>
              <a:rPr lang="fr-CH" dirty="0" err="1">
                <a:latin typeface="Arial" pitchFamily="34" charset="0"/>
              </a:rPr>
              <a:t>médridional</a:t>
            </a:r>
            <a:endParaRPr lang="fr-FR" dirty="0">
              <a:latin typeface="Arial" pitchFamily="34" charset="0"/>
            </a:endParaRPr>
          </a:p>
        </p:txBody>
      </p:sp>
    </p:spTree>
    <p:extLst>
      <p:ext uri="{BB962C8B-B14F-4D97-AF65-F5344CB8AC3E}">
        <p14:creationId xmlns:p14="http://schemas.microsoft.com/office/powerpoint/2010/main" xmlns="" val="132898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a:xfrm>
            <a:off x="990600" y="766763"/>
            <a:ext cx="5118100" cy="3838575"/>
          </a:xfrm>
          <a:ln/>
        </p:spPr>
      </p:sp>
      <p:sp>
        <p:nvSpPr>
          <p:cNvPr id="48131" name="Espace réservé des commentaires 2"/>
          <p:cNvSpPr>
            <a:spLocks noGrp="1"/>
          </p:cNvSpPr>
          <p:nvPr>
            <p:ph type="body" idx="1"/>
          </p:nvPr>
        </p:nvSpPr>
        <p:spPr>
          <a:noFill/>
          <a:ln/>
        </p:spPr>
        <p:txBody>
          <a:bodyPr/>
          <a:lstStyle/>
          <a:p>
            <a:endParaRPr lang="fr-FR" dirty="0">
              <a:latin typeface="Calibri"/>
              <a:ea typeface="ＭＳ Ｐゴシック" pitchFamily="-84" charset="-128"/>
              <a:cs typeface="Calibri"/>
            </a:endParaRPr>
          </a:p>
        </p:txBody>
      </p:sp>
      <p:sp>
        <p:nvSpPr>
          <p:cNvPr id="48132" name="Espace réservé du numéro de diapositive 3"/>
          <p:cNvSpPr>
            <a:spLocks noGrp="1"/>
          </p:cNvSpPr>
          <p:nvPr>
            <p:ph type="sldNum" sz="quarter" idx="5"/>
          </p:nvPr>
        </p:nvSpPr>
        <p:spPr>
          <a:noFill/>
        </p:spPr>
        <p:txBody>
          <a:bodyPr/>
          <a:lstStyle/>
          <a:p>
            <a:fld id="{6EACFBC4-49DC-0844-9D63-D2A6C81EA356}" type="slidenum">
              <a:rPr lang="fr-FR">
                <a:solidFill>
                  <a:srgbClr val="000000"/>
                </a:solidFill>
              </a:rPr>
              <a:pPr/>
              <a:t>3</a:t>
            </a:fld>
            <a:endParaRPr lang="fr-FR">
              <a:solidFill>
                <a:srgbClr val="000000"/>
              </a:solidFill>
            </a:endParaRPr>
          </a:p>
        </p:txBody>
      </p:sp>
    </p:spTree>
    <p:extLst>
      <p:ext uri="{BB962C8B-B14F-4D97-AF65-F5344CB8AC3E}">
        <p14:creationId xmlns:p14="http://schemas.microsoft.com/office/powerpoint/2010/main" xmlns="" val="1558456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xfrm>
            <a:off x="990600" y="766763"/>
            <a:ext cx="5118100" cy="3840162"/>
          </a:xfrm>
          <a:ln/>
        </p:spPr>
      </p:sp>
      <p:sp>
        <p:nvSpPr>
          <p:cNvPr id="19459" name="Espace réservé des commentaires 2"/>
          <p:cNvSpPr>
            <a:spLocks noGrp="1"/>
          </p:cNvSpPr>
          <p:nvPr>
            <p:ph type="body" idx="1"/>
          </p:nvPr>
        </p:nvSpPr>
        <p:spPr>
          <a:noFill/>
          <a:ln/>
        </p:spPr>
        <p:txBody>
          <a:bodyPr/>
          <a:lstStyle/>
          <a:p>
            <a:endParaRPr lang="fr-FR">
              <a:latin typeface="Arial" charset="0"/>
            </a:endParaRPr>
          </a:p>
        </p:txBody>
      </p:sp>
      <p:sp>
        <p:nvSpPr>
          <p:cNvPr id="19460" name="Espace réservé du numéro de diapositive 3"/>
          <p:cNvSpPr>
            <a:spLocks noGrp="1"/>
          </p:cNvSpPr>
          <p:nvPr>
            <p:ph type="sldNum" sz="quarter" idx="5"/>
          </p:nvPr>
        </p:nvSpPr>
        <p:spPr>
          <a:noFill/>
        </p:spPr>
        <p:txBody>
          <a:bodyPr/>
          <a:lstStyle/>
          <a:p>
            <a:pPr marL="0" marR="0" lvl="0" indent="0" algn="r" defTabSz="456356" rtl="0" eaLnBrk="1" fontAlgn="auto" latinLnBrk="0" hangingPunct="1">
              <a:lnSpc>
                <a:spcPct val="100000"/>
              </a:lnSpc>
              <a:spcBef>
                <a:spcPts val="0"/>
              </a:spcBef>
              <a:spcAft>
                <a:spcPts val="0"/>
              </a:spcAft>
              <a:buClrTx/>
              <a:buSzTx/>
              <a:buFontTx/>
              <a:buNone/>
              <a:tabLst/>
              <a:defRPr/>
            </a:pPr>
            <a:fld id="{9BB67E2A-ED12-49F1-A9BC-45CFA954284D}" type="slidenum">
              <a:rPr kumimoji="0" lang="fr-FR"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6356" rtl="0" eaLnBrk="1" fontAlgn="auto" latinLnBrk="0" hangingPunct="1">
                <a:lnSpc>
                  <a:spcPct val="100000"/>
                </a:lnSpc>
                <a:spcBef>
                  <a:spcPts val="0"/>
                </a:spcBef>
                <a:spcAft>
                  <a:spcPts val="0"/>
                </a:spcAft>
                <a:buClrTx/>
                <a:buSzTx/>
                <a:buFontTx/>
                <a:buNone/>
                <a:tabLst/>
                <a:defRPr/>
              </a:pPr>
              <a:t>28</a:t>
            </a:fld>
            <a:endParaRPr kumimoji="0" lang="fr-FR"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xmlns="" val="492529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Une</a:t>
            </a:r>
            <a:r>
              <a:rPr lang="fr-CH" baseline="0" dirty="0"/>
              <a:t> campagne à 360° pour le lancement de cette nouvelle ligne</a:t>
            </a:r>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8E0F1-D08A-46A7-838C-49E81734E9A7}" type="slidenum">
              <a:rPr kumimoji="0" lang="fr-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4676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0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410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3A2C8-22D9-43FC-885E-E336513D218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62337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0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410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3A2C8-22D9-43FC-885E-E336513D2183}"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84136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365125" indent="-322263" eaLnBrk="1" hangingPunct="1">
              <a:spcBef>
                <a:spcPts val="300"/>
              </a:spcBef>
            </a:pPr>
            <a:r>
              <a:rPr lang="fr-FR" altLang="fr-FR" dirty="0"/>
              <a:t>Hambourg crée des produits dérivés conçues par les berlinois…</a:t>
            </a:r>
          </a:p>
        </p:txBody>
      </p:sp>
    </p:spTree>
    <p:extLst>
      <p:ext uri="{BB962C8B-B14F-4D97-AF65-F5344CB8AC3E}">
        <p14:creationId xmlns:p14="http://schemas.microsoft.com/office/powerpoint/2010/main" xmlns="" val="4101984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40</a:t>
            </a:fld>
            <a:endParaRPr lang="fr-CH"/>
          </a:p>
        </p:txBody>
      </p:sp>
    </p:spTree>
    <p:extLst>
      <p:ext uri="{BB962C8B-B14F-4D97-AF65-F5344CB8AC3E}">
        <p14:creationId xmlns:p14="http://schemas.microsoft.com/office/powerpoint/2010/main" xmlns="" val="345435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pPr>
              <a:defRPr/>
            </a:pPr>
            <a:fld id="{75EED5E4-353B-4DC1-8022-86E376EEFBE5}" type="slidenum">
              <a:rPr lang="fr-CH" smtClean="0"/>
              <a:pPr>
                <a:defRPr/>
              </a:pPr>
              <a:t>4</a:t>
            </a:fld>
            <a:endParaRPr lang="fr-CH"/>
          </a:p>
        </p:txBody>
      </p:sp>
    </p:spTree>
    <p:extLst>
      <p:ext uri="{BB962C8B-B14F-4D97-AF65-F5344CB8AC3E}">
        <p14:creationId xmlns:p14="http://schemas.microsoft.com/office/powerpoint/2010/main" xmlns="" val="2646362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400" dirty="0"/>
              <a:t>WWF	  Firefox	</a:t>
            </a:r>
            <a:r>
              <a:rPr lang="fr-CH" sz="1400" baseline="0" dirty="0"/>
              <a:t>       </a:t>
            </a:r>
            <a:r>
              <a:rPr lang="fr-CH" sz="1400" dirty="0"/>
              <a:t>Nike	       Pepsi</a:t>
            </a:r>
          </a:p>
          <a:p>
            <a:r>
              <a:rPr lang="fr-CH" sz="1400" dirty="0"/>
              <a:t>Toyota	</a:t>
            </a:r>
            <a:r>
              <a:rPr lang="fr-CH" sz="1400" baseline="0" dirty="0"/>
              <a:t>  </a:t>
            </a:r>
            <a:r>
              <a:rPr lang="fr-CH" sz="1400" dirty="0"/>
              <a:t>Texaco</a:t>
            </a:r>
            <a:r>
              <a:rPr lang="fr-CH" sz="1400" baseline="0" dirty="0"/>
              <a:t>   	      </a:t>
            </a:r>
            <a:r>
              <a:rPr lang="fr-CH" sz="1400" dirty="0"/>
              <a:t>CNBC           Rolling</a:t>
            </a:r>
            <a:r>
              <a:rPr lang="fr-CH" sz="1400" baseline="0" dirty="0"/>
              <a:t> Stones</a:t>
            </a:r>
          </a:p>
          <a:p>
            <a:r>
              <a:rPr lang="fr-CH" sz="1400" baseline="0" dirty="0"/>
              <a:t>Playboy   	   Mac (Apple)    Superman    Mercedes</a:t>
            </a:r>
            <a:endParaRPr lang="fr-CH" sz="1400" dirty="0"/>
          </a:p>
        </p:txBody>
      </p:sp>
    </p:spTree>
    <p:extLst>
      <p:ext uri="{BB962C8B-B14F-4D97-AF65-F5344CB8AC3E}">
        <p14:creationId xmlns:p14="http://schemas.microsoft.com/office/powerpoint/2010/main" xmlns="" val="74945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400" dirty="0"/>
              <a:t>Ecrivez sur un papier toutes les marques que vous reconnaissez</a:t>
            </a:r>
          </a:p>
          <a:p>
            <a:endParaRPr lang="fr-CH" sz="1400" dirty="0"/>
          </a:p>
          <a:p>
            <a:r>
              <a:rPr lang="fr-CH" sz="1400" dirty="0"/>
              <a:t>You Tube	Skype	Levis	Google		IKEA</a:t>
            </a:r>
          </a:p>
          <a:p>
            <a:r>
              <a:rPr lang="fr-CH" sz="1400" dirty="0"/>
              <a:t>Microsoft	New-York	Nivea	</a:t>
            </a:r>
            <a:r>
              <a:rPr lang="fr-CH" sz="1400"/>
              <a:t>FedEx</a:t>
            </a:r>
            <a:r>
              <a:rPr lang="fr-CH" sz="1400" dirty="0"/>
              <a:t>	Orange	Amazon</a:t>
            </a:r>
          </a:p>
          <a:p>
            <a:r>
              <a:rPr lang="fr-CH" sz="1400" dirty="0"/>
              <a:t>Subway	Converse	Samsung	Dell	</a:t>
            </a:r>
            <a:r>
              <a:rPr lang="fr-CH" sz="1400"/>
              <a:t>Airbnb</a:t>
            </a:r>
            <a:r>
              <a:rPr lang="fr-CH" sz="1400" dirty="0"/>
              <a:t>	H-D (dessous : Motorola)</a:t>
            </a:r>
          </a:p>
          <a:p>
            <a:r>
              <a:rPr lang="fr-CH" sz="1400" dirty="0"/>
              <a:t>Intel	Lego	</a:t>
            </a:r>
            <a:r>
              <a:rPr lang="fr-CH" sz="1400" baseline="0"/>
              <a:t>North</a:t>
            </a:r>
            <a:r>
              <a:rPr lang="fr-CH" sz="1400" baseline="0" dirty="0"/>
              <a:t> Face	Yahoo	</a:t>
            </a:r>
            <a:r>
              <a:rPr lang="fr-CH" sz="1400" baseline="0" dirty="0" err="1"/>
              <a:t>durex</a:t>
            </a:r>
            <a:r>
              <a:rPr lang="fr-CH" sz="1400" baseline="0" dirty="0"/>
              <a:t>	GAP</a:t>
            </a:r>
            <a:endParaRPr lang="fr-CH" sz="1400" dirty="0"/>
          </a:p>
        </p:txBody>
      </p:sp>
    </p:spTree>
    <p:extLst>
      <p:ext uri="{BB962C8B-B14F-4D97-AF65-F5344CB8AC3E}">
        <p14:creationId xmlns:p14="http://schemas.microsoft.com/office/powerpoint/2010/main" xmlns="" val="421621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Longevity</a:t>
            </a:r>
            <a:endParaRPr lang="fr-FR" dirty="0"/>
          </a:p>
          <a:p>
            <a:r>
              <a:rPr lang="fr-FR" dirty="0"/>
              <a:t>Budget in communication</a:t>
            </a:r>
          </a:p>
          <a:p>
            <a:r>
              <a:rPr lang="fr-FR" dirty="0" err="1"/>
              <a:t>Personality</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3E0FA6A-C215-4DA5-97A7-C72910140AEF}" type="slidenum">
              <a:rPr lang="fr-CH" smtClean="0"/>
              <a:pPr/>
              <a:t>7</a:t>
            </a:fld>
            <a:endParaRPr lang="fr-CH"/>
          </a:p>
        </p:txBody>
      </p:sp>
    </p:spTree>
    <p:extLst>
      <p:ext uri="{BB962C8B-B14F-4D97-AF65-F5344CB8AC3E}">
        <p14:creationId xmlns:p14="http://schemas.microsoft.com/office/powerpoint/2010/main" xmlns="" val="233539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400" dirty="0"/>
              <a:t>Use post </a:t>
            </a:r>
            <a:r>
              <a:rPr lang="fr-FR" sz="1400" dirty="0" err="1"/>
              <a:t>its</a:t>
            </a:r>
            <a:r>
              <a:rPr lang="fr-FR" sz="1400" dirty="0"/>
              <a:t> to stick to </a:t>
            </a:r>
            <a:r>
              <a:rPr lang="fr-FR" sz="1400" dirty="0" err="1"/>
              <a:t>each</a:t>
            </a:r>
            <a:r>
              <a:rPr lang="fr-FR" sz="1400" dirty="0"/>
              <a:t> </a:t>
            </a:r>
            <a:r>
              <a:rPr lang="fr-FR" sz="1400" dirty="0" err="1"/>
              <a:t>answers</a:t>
            </a:r>
            <a:endParaRPr lang="fr-FR" sz="1400" dirty="0"/>
          </a:p>
          <a:p>
            <a:endParaRPr lang="fr-FR" sz="1400" dirty="0"/>
          </a:p>
          <a:p>
            <a:r>
              <a:rPr lang="fr-FR" sz="1400" dirty="0"/>
              <a:t>1 </a:t>
            </a:r>
            <a:r>
              <a:rPr lang="fr-FR" sz="1400" dirty="0" err="1"/>
              <a:t>Freeway</a:t>
            </a:r>
            <a:r>
              <a:rPr lang="fr-FR" sz="1400" baseline="0" dirty="0"/>
              <a:t> Cola – Lidl</a:t>
            </a:r>
          </a:p>
          <a:p>
            <a:r>
              <a:rPr lang="fr-FR" sz="1400" baseline="0" dirty="0"/>
              <a:t>2 River Cola ?</a:t>
            </a:r>
          </a:p>
          <a:p>
            <a:r>
              <a:rPr lang="fr-FR" sz="1400" baseline="0" dirty="0"/>
              <a:t>3 </a:t>
            </a:r>
            <a:r>
              <a:rPr lang="fr-FR" sz="1400" baseline="0" dirty="0" err="1"/>
              <a:t>Red</a:t>
            </a:r>
            <a:r>
              <a:rPr lang="fr-FR" sz="1400" baseline="0" dirty="0"/>
              <a:t> Bull Cola</a:t>
            </a:r>
          </a:p>
          <a:p>
            <a:r>
              <a:rPr lang="fr-FR" sz="1400" baseline="0" dirty="0"/>
              <a:t>4 Coca Cola</a:t>
            </a:r>
          </a:p>
          <a:p>
            <a:r>
              <a:rPr lang="fr-FR" sz="1400" baseline="0" dirty="0"/>
              <a:t>5 Virgin Cola</a:t>
            </a:r>
          </a:p>
          <a:p>
            <a:r>
              <a:rPr lang="fr-FR" sz="1400" baseline="0" dirty="0"/>
              <a:t>6 Pepsi</a:t>
            </a:r>
            <a:endParaRPr lang="fr-FR" sz="1400" dirty="0"/>
          </a:p>
        </p:txBody>
      </p:sp>
      <p:sp>
        <p:nvSpPr>
          <p:cNvPr id="4" name="Espace réservé du numéro de diapositive 3"/>
          <p:cNvSpPr>
            <a:spLocks noGrp="1"/>
          </p:cNvSpPr>
          <p:nvPr>
            <p:ph type="sldNum" sz="quarter" idx="10"/>
          </p:nvPr>
        </p:nvSpPr>
        <p:spPr/>
        <p:txBody>
          <a:bodyPr/>
          <a:lstStyle/>
          <a:p>
            <a:pPr>
              <a:defRPr/>
            </a:pPr>
            <a:fld id="{75EED5E4-353B-4DC1-8022-86E376EEFBE5}" type="slidenum">
              <a:rPr lang="fr-CH" smtClean="0"/>
              <a:pPr>
                <a:defRPr/>
              </a:pPr>
              <a:t>8</a:t>
            </a:fld>
            <a:endParaRPr lang="fr-CH"/>
          </a:p>
        </p:txBody>
      </p:sp>
    </p:spTree>
    <p:extLst>
      <p:ext uri="{BB962C8B-B14F-4D97-AF65-F5344CB8AC3E}">
        <p14:creationId xmlns:p14="http://schemas.microsoft.com/office/powerpoint/2010/main" xmlns="" val="465929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https://</a:t>
            </a:r>
            <a:r>
              <a:rPr lang="fr-CH" dirty="0" err="1"/>
              <a:t>flybluekite.com</a:t>
            </a:r>
            <a:r>
              <a:rPr lang="fr-CH" dirty="0"/>
              <a:t>/</a:t>
            </a:r>
            <a:r>
              <a:rPr lang="fr-CH" dirty="0" err="1"/>
              <a:t>rename</a:t>
            </a:r>
            <a:r>
              <a:rPr lang="fr-CH" dirty="0"/>
              <a:t>-</a:t>
            </a:r>
            <a:r>
              <a:rPr lang="fr-CH" dirty="0" err="1"/>
              <a:t>your</a:t>
            </a:r>
            <a:r>
              <a:rPr lang="fr-CH" dirty="0"/>
              <a:t>-business/culture-branding-iceberg-graphic-2/</a:t>
            </a:r>
          </a:p>
          <a:p>
            <a:endParaRPr lang="fr-CH" dirty="0"/>
          </a:p>
          <a:p>
            <a:pPr marL="228600" indent="-228600">
              <a:buAutoNum type="arabicPeriod"/>
            </a:pPr>
            <a:r>
              <a:rPr lang="fr-CH" dirty="0"/>
              <a:t>Vision  -&gt;  </a:t>
            </a:r>
            <a:r>
              <a:rPr lang="fr-CH" dirty="0" err="1"/>
              <a:t>What</a:t>
            </a:r>
            <a:r>
              <a:rPr lang="fr-CH" dirty="0"/>
              <a:t> do </a:t>
            </a:r>
            <a:r>
              <a:rPr lang="fr-CH" dirty="0" err="1"/>
              <a:t>you</a:t>
            </a:r>
            <a:r>
              <a:rPr lang="fr-CH" dirty="0"/>
              <a:t> </a:t>
            </a:r>
            <a:r>
              <a:rPr lang="fr-CH" dirty="0" err="1"/>
              <a:t>want</a:t>
            </a:r>
            <a:r>
              <a:rPr lang="fr-CH" dirty="0"/>
              <a:t> to </a:t>
            </a:r>
            <a:r>
              <a:rPr lang="fr-CH" dirty="0" err="1"/>
              <a:t>achieve</a:t>
            </a:r>
            <a:r>
              <a:rPr lang="fr-CH" dirty="0"/>
              <a:t> ? </a:t>
            </a:r>
            <a:r>
              <a:rPr lang="fr-CH" dirty="0" err="1"/>
              <a:t>Where</a:t>
            </a:r>
            <a:r>
              <a:rPr lang="fr-CH" dirty="0"/>
              <a:t> do </a:t>
            </a:r>
            <a:r>
              <a:rPr lang="fr-CH" dirty="0" err="1"/>
              <a:t>you</a:t>
            </a:r>
            <a:r>
              <a:rPr lang="fr-CH" dirty="0"/>
              <a:t> </a:t>
            </a:r>
            <a:r>
              <a:rPr lang="fr-CH" dirty="0" err="1"/>
              <a:t>want</a:t>
            </a:r>
            <a:r>
              <a:rPr lang="fr-CH" dirty="0"/>
              <a:t> to go ?</a:t>
            </a:r>
          </a:p>
          <a:p>
            <a:pPr marL="228600" indent="-228600">
              <a:buAutoNum type="arabicPeriod"/>
            </a:pPr>
            <a:r>
              <a:rPr lang="fr-CH" dirty="0" err="1"/>
              <a:t>Core</a:t>
            </a:r>
            <a:r>
              <a:rPr lang="fr-CH" dirty="0"/>
              <a:t> Values  -&gt;  </a:t>
            </a:r>
            <a:r>
              <a:rPr lang="fr-CH" dirty="0" err="1"/>
              <a:t>What</a:t>
            </a:r>
            <a:r>
              <a:rPr lang="fr-CH" dirty="0"/>
              <a:t> do </a:t>
            </a:r>
            <a:r>
              <a:rPr lang="fr-CH" dirty="0" err="1"/>
              <a:t>you</a:t>
            </a:r>
            <a:r>
              <a:rPr lang="fr-CH" dirty="0"/>
              <a:t> </a:t>
            </a:r>
            <a:r>
              <a:rPr lang="fr-CH" dirty="0" err="1"/>
              <a:t>believe</a:t>
            </a:r>
            <a:r>
              <a:rPr lang="fr-CH" dirty="0"/>
              <a:t> in ? </a:t>
            </a:r>
            <a:r>
              <a:rPr lang="fr-CH" dirty="0" err="1"/>
              <a:t>What</a:t>
            </a:r>
            <a:r>
              <a:rPr lang="fr-CH" dirty="0"/>
              <a:t> do </a:t>
            </a:r>
            <a:r>
              <a:rPr lang="fr-CH" dirty="0" err="1"/>
              <a:t>you</a:t>
            </a:r>
            <a:r>
              <a:rPr lang="fr-CH" dirty="0"/>
              <a:t> </a:t>
            </a:r>
            <a:r>
              <a:rPr lang="fr-CH" dirty="0" err="1"/>
              <a:t>want</a:t>
            </a:r>
            <a:r>
              <a:rPr lang="fr-CH" dirty="0"/>
              <a:t> to support ?</a:t>
            </a:r>
          </a:p>
          <a:p>
            <a:pPr marL="228600" indent="-228600">
              <a:buAutoNum type="arabicPeriod"/>
            </a:pPr>
            <a:r>
              <a:rPr lang="fr-CH" dirty="0" err="1"/>
              <a:t>Environment</a:t>
            </a:r>
            <a:r>
              <a:rPr lang="fr-CH" dirty="0"/>
              <a:t>  -&gt;  The </a:t>
            </a:r>
            <a:r>
              <a:rPr lang="fr-CH" dirty="0" err="1"/>
              <a:t>element</a:t>
            </a:r>
            <a:r>
              <a:rPr lang="fr-CH" dirty="0"/>
              <a:t> of </a:t>
            </a:r>
            <a:r>
              <a:rPr lang="fr-CH" dirty="0" err="1"/>
              <a:t>your</a:t>
            </a:r>
            <a:r>
              <a:rPr lang="fr-CH" dirty="0"/>
              <a:t> brand and </a:t>
            </a:r>
            <a:r>
              <a:rPr lang="fr-CH" dirty="0" err="1"/>
              <a:t>its</a:t>
            </a:r>
            <a:r>
              <a:rPr lang="fr-CH" dirty="0"/>
              <a:t> </a:t>
            </a:r>
            <a:r>
              <a:rPr lang="fr-CH" dirty="0" err="1"/>
              <a:t>personality</a:t>
            </a:r>
            <a:endParaRPr lang="fr-CH" dirty="0"/>
          </a:p>
          <a:p>
            <a:pPr marL="228600" indent="-228600">
              <a:buAutoNum type="arabicPeriod"/>
            </a:pPr>
            <a:r>
              <a:rPr lang="fr-CH" dirty="0"/>
              <a:t>Team  -&gt;  Gain the trust and support of all </a:t>
            </a:r>
            <a:r>
              <a:rPr lang="fr-CH" dirty="0" err="1"/>
              <a:t>stakeholders</a:t>
            </a:r>
            <a:endParaRPr lang="fr-CH" dirty="0"/>
          </a:p>
          <a:p>
            <a:pPr marL="228600" indent="-228600">
              <a:buAutoNum type="arabicPeriod"/>
            </a:pPr>
            <a:endParaRPr lang="fr-CH" dirty="0"/>
          </a:p>
          <a:p>
            <a:pPr marL="0" indent="0">
              <a:buNone/>
            </a:pPr>
            <a:r>
              <a:rPr lang="fr-CH" dirty="0" err="1"/>
              <a:t>Only</a:t>
            </a:r>
            <a:r>
              <a:rPr lang="fr-CH" dirty="0"/>
              <a:t> </a:t>
            </a:r>
            <a:r>
              <a:rPr lang="fr-CH" dirty="0" err="1"/>
              <a:t>then</a:t>
            </a:r>
            <a:r>
              <a:rPr lang="fr-CH" dirty="0"/>
              <a:t> </a:t>
            </a:r>
            <a:r>
              <a:rPr lang="fr-CH" dirty="0" err="1"/>
              <a:t>will</a:t>
            </a:r>
            <a:r>
              <a:rPr lang="fr-CH" dirty="0"/>
              <a:t> </a:t>
            </a:r>
            <a:r>
              <a:rPr lang="fr-CH" dirty="0" err="1"/>
              <a:t>you</a:t>
            </a:r>
            <a:r>
              <a:rPr lang="fr-CH" dirty="0"/>
              <a:t> </a:t>
            </a:r>
            <a:r>
              <a:rPr lang="fr-CH" dirty="0" err="1"/>
              <a:t>be</a:t>
            </a:r>
            <a:r>
              <a:rPr lang="fr-CH" dirty="0"/>
              <a:t> able to :</a:t>
            </a:r>
          </a:p>
          <a:p>
            <a:pPr marL="228600" indent="-228600">
              <a:buAutoNum type="arabicPeriod"/>
            </a:pPr>
            <a:endParaRPr lang="fr-CH" dirty="0"/>
          </a:p>
          <a:p>
            <a:pPr marL="228600" indent="-228600">
              <a:buAutoNum type="arabicPeriod"/>
            </a:pPr>
            <a:r>
              <a:rPr lang="fr-CH" dirty="0"/>
              <a:t>Key messaging  -&gt; position </a:t>
            </a:r>
            <a:r>
              <a:rPr lang="fr-CH" dirty="0" err="1"/>
              <a:t>your</a:t>
            </a:r>
            <a:r>
              <a:rPr lang="fr-CH" dirty="0"/>
              <a:t> brand, </a:t>
            </a:r>
            <a:r>
              <a:rPr lang="fr-CH" dirty="0" err="1"/>
              <a:t>create</a:t>
            </a:r>
            <a:r>
              <a:rPr lang="fr-CH" dirty="0"/>
              <a:t> a slogan and a key message</a:t>
            </a:r>
          </a:p>
          <a:p>
            <a:pPr marL="228600" indent="-228600">
              <a:buAutoNum type="arabicPeriod"/>
            </a:pPr>
            <a:r>
              <a:rPr lang="fr-CH" dirty="0"/>
              <a:t>Visual </a:t>
            </a:r>
            <a:r>
              <a:rPr lang="fr-CH" dirty="0" err="1"/>
              <a:t>identity</a:t>
            </a:r>
            <a:r>
              <a:rPr lang="fr-CH" dirty="0"/>
              <a:t>  -&gt;  </a:t>
            </a:r>
            <a:r>
              <a:rPr lang="fr-CH" dirty="0" err="1"/>
              <a:t>Decide</a:t>
            </a:r>
            <a:r>
              <a:rPr lang="fr-CH" dirty="0"/>
              <a:t> on </a:t>
            </a:r>
            <a:r>
              <a:rPr lang="fr-CH" dirty="0" err="1"/>
              <a:t>your</a:t>
            </a:r>
            <a:r>
              <a:rPr lang="fr-CH" dirty="0"/>
              <a:t> </a:t>
            </a:r>
            <a:r>
              <a:rPr lang="fr-CH" dirty="0" err="1"/>
              <a:t>colours</a:t>
            </a:r>
            <a:r>
              <a:rPr lang="fr-CH" dirty="0"/>
              <a:t>, </a:t>
            </a:r>
            <a:r>
              <a:rPr lang="fr-CH" dirty="0" err="1"/>
              <a:t>shapes</a:t>
            </a:r>
            <a:r>
              <a:rPr lang="fr-CH" dirty="0"/>
              <a:t>, logo, </a:t>
            </a:r>
            <a:r>
              <a:rPr lang="fr-CH" dirty="0" err="1"/>
              <a:t>pictures</a:t>
            </a:r>
            <a:endParaRPr lang="fr-CH" dirty="0"/>
          </a:p>
        </p:txBody>
      </p:sp>
      <p:sp>
        <p:nvSpPr>
          <p:cNvPr id="4" name="Slide Number Placeholder 3"/>
          <p:cNvSpPr>
            <a:spLocks noGrp="1"/>
          </p:cNvSpPr>
          <p:nvPr>
            <p:ph type="sldNum" sz="quarter" idx="5"/>
          </p:nvPr>
        </p:nvSpPr>
        <p:spPr/>
        <p:txBody>
          <a:bodyPr/>
          <a:lstStyle/>
          <a:p>
            <a:fld id="{A3E0FA6A-C215-4DA5-97A7-C72910140AEF}" type="slidenum">
              <a:rPr lang="fr-CH" smtClean="0"/>
              <a:pPr/>
              <a:t>9</a:t>
            </a:fld>
            <a:endParaRPr lang="fr-CH"/>
          </a:p>
        </p:txBody>
      </p:sp>
    </p:spTree>
    <p:extLst>
      <p:ext uri="{BB962C8B-B14F-4D97-AF65-F5344CB8AC3E}">
        <p14:creationId xmlns:p14="http://schemas.microsoft.com/office/powerpoint/2010/main" xmlns="" val="25395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are you?</a:t>
            </a:r>
          </a:p>
          <a:p>
            <a:endParaRPr lang="en-US"/>
          </a:p>
          <a:p>
            <a:r>
              <a:rPr lang="en-US"/>
              <a:t>Existential shizzle, I know, but absolutely paramount in crafting your branding strategy.</a:t>
            </a:r>
          </a:p>
          <a:p>
            <a:endParaRPr lang="en-US"/>
          </a:p>
          <a:p>
            <a:r>
              <a:rPr lang="en-US"/>
              <a:t>Generally, understanding who you are as a company requires reflection on four things.</a:t>
            </a:r>
          </a:p>
          <a:p>
            <a:endParaRPr lang="en-US"/>
          </a:p>
          <a:p>
            <a:r>
              <a:rPr lang="en-US"/>
              <a:t>    Your purpose.</a:t>
            </a:r>
          </a:p>
          <a:p>
            <a:r>
              <a:rPr lang="en-US"/>
              <a:t>    Your vision.</a:t>
            </a:r>
          </a:p>
          <a:p>
            <a:r>
              <a:rPr lang="en-US"/>
              <a:t>    Your mission.</a:t>
            </a:r>
          </a:p>
          <a:p>
            <a:r>
              <a:rPr lang="en-US"/>
              <a:t>    Your values.</a:t>
            </a:r>
          </a:p>
          <a:p>
            <a:endParaRPr lang="en-US"/>
          </a:p>
          <a:p>
            <a:r>
              <a:rPr lang="en-US"/>
              <a:t>Many will struggle reflecting on these concepts. So, what are they?</a:t>
            </a:r>
          </a:p>
          <a:p>
            <a:r>
              <a:rPr lang="en-US"/>
              <a:t>What is my brand purpose?</a:t>
            </a:r>
          </a:p>
          <a:p>
            <a:endParaRPr lang="en-US"/>
          </a:p>
          <a:p>
            <a:r>
              <a:rPr lang="en-US"/>
              <a:t>Consider why you formed the company in the first place, condense that consideration and voilà.</a:t>
            </a:r>
          </a:p>
          <a:p>
            <a:r>
              <a:rPr lang="en-US"/>
              <a:t>What is my brand vision?</a:t>
            </a:r>
          </a:p>
          <a:p>
            <a:endParaRPr lang="en-US"/>
          </a:p>
          <a:p>
            <a:r>
              <a:rPr lang="en-US"/>
              <a:t>Your vision should inform you where you're heading, reminding you of everything you're going to achieve. It should be something that unites and motivates the team around you and drives change.</a:t>
            </a:r>
          </a:p>
          <a:p>
            <a:r>
              <a:rPr lang="en-US"/>
              <a:t>What is my brand mission?</a:t>
            </a:r>
          </a:p>
          <a:p>
            <a:endParaRPr lang="en-US"/>
          </a:p>
          <a:p>
            <a:r>
              <a:rPr lang="en-US"/>
              <a:t>Your mission should </a:t>
            </a:r>
            <a:r>
              <a:rPr lang="en-US" err="1"/>
              <a:t>summarise</a:t>
            </a:r>
            <a:r>
              <a:rPr lang="en-US"/>
              <a:t> the reason you exist as a company. It should be the reason you love coming into work every day.</a:t>
            </a:r>
          </a:p>
          <a:p>
            <a:r>
              <a:rPr lang="en-US"/>
              <a:t>What are my brand values?</a:t>
            </a:r>
          </a:p>
          <a:p>
            <a:endParaRPr lang="en-US"/>
          </a:p>
          <a:p>
            <a:r>
              <a:rPr lang="en-US"/>
              <a:t>Your brand values are your principles. What do you stand for? Brand values are easy to get right. However, if you slip upholding them, repairing the damage can take time. </a:t>
            </a:r>
          </a:p>
          <a:p>
            <a:endParaRPr lang="en-US"/>
          </a:p>
          <a:p>
            <a:r>
              <a:rPr lang="en-US"/>
              <a:t>How do I define my brand personality?</a:t>
            </a:r>
          </a:p>
          <a:p>
            <a:endParaRPr lang="en-US"/>
          </a:p>
          <a:p>
            <a:r>
              <a:rPr lang="en-US"/>
              <a:t>Your brand personality should reflect your brand purpose and values.</a:t>
            </a:r>
          </a:p>
          <a:p>
            <a:endParaRPr lang="en-US"/>
          </a:p>
          <a:p>
            <a:r>
              <a:rPr lang="en-US"/>
              <a:t>Ask yourself, what would your brand be like if it were a person?</a:t>
            </a:r>
          </a:p>
          <a:p>
            <a:endParaRPr lang="en-US"/>
          </a:p>
          <a:p>
            <a:r>
              <a:rPr lang="en-US"/>
              <a:t>If you can </a:t>
            </a:r>
            <a:r>
              <a:rPr lang="en-US" err="1"/>
              <a:t>visualise</a:t>
            </a:r>
            <a:r>
              <a:rPr lang="en-US"/>
              <a:t> what your brand would look like as a person, and can then reflect that persons personality through the rest of your brand.</a:t>
            </a:r>
          </a:p>
          <a:p>
            <a:endParaRPr lang="en-US"/>
          </a:p>
          <a:p>
            <a:r>
              <a:rPr lang="en-US"/>
              <a:t>How do I define my brand voice?</a:t>
            </a:r>
          </a:p>
          <a:p>
            <a:endParaRPr lang="en-US"/>
          </a:p>
          <a:p>
            <a:r>
              <a:rPr lang="en-US"/>
              <a:t>Defining your brand voice is imperative when identifying your brand essence.</a:t>
            </a:r>
          </a:p>
          <a:p>
            <a:endParaRPr lang="en-US"/>
          </a:p>
          <a:p>
            <a:r>
              <a:rPr lang="en-US"/>
              <a:t>A good brand voice is distinct, unique, and irrefutably yours.</a:t>
            </a:r>
          </a:p>
          <a:p>
            <a:endParaRPr lang="en-US"/>
          </a:p>
          <a:p>
            <a:r>
              <a:rPr lang="en-US"/>
              <a:t>It should hold it's own within a digital sea of other content and voices.</a:t>
            </a:r>
          </a:p>
          <a:p>
            <a:endParaRPr lang="en-US"/>
          </a:p>
          <a:p>
            <a:r>
              <a:rPr lang="en-US"/>
              <a:t>Once you've settled on your brand voice, you must communicate it consistently in your copy to maintain credibility.</a:t>
            </a:r>
          </a:p>
          <a:p>
            <a:endParaRPr lang="en-US"/>
          </a:p>
          <a:p>
            <a:r>
              <a:rPr lang="en-US"/>
              <a:t>How do I define my brand tone?</a:t>
            </a:r>
          </a:p>
          <a:p>
            <a:endParaRPr lang="en-US"/>
          </a:p>
          <a:p>
            <a:r>
              <a:rPr lang="fr-CH"/>
              <a:t>Source : https://www.adido-digital.co.uk/blog/building-your-brand-strategy/</a:t>
            </a:r>
          </a:p>
        </p:txBody>
      </p:sp>
      <p:sp>
        <p:nvSpPr>
          <p:cNvPr id="4" name="Slide Number Placeholder 3"/>
          <p:cNvSpPr>
            <a:spLocks noGrp="1"/>
          </p:cNvSpPr>
          <p:nvPr>
            <p:ph type="sldNum" sz="quarter" idx="5"/>
          </p:nvPr>
        </p:nvSpPr>
        <p:spPr/>
        <p:txBody>
          <a:bodyPr/>
          <a:lstStyle/>
          <a:p>
            <a:fld id="{A3E0FA6A-C215-4DA5-97A7-C72910140AEF}" type="slidenum">
              <a:rPr lang="fr-CH" smtClean="0"/>
              <a:pPr/>
              <a:t>10</a:t>
            </a:fld>
            <a:endParaRPr lang="fr-CH"/>
          </a:p>
        </p:txBody>
      </p:sp>
    </p:spTree>
    <p:extLst>
      <p:ext uri="{BB962C8B-B14F-4D97-AF65-F5344CB8AC3E}">
        <p14:creationId xmlns:p14="http://schemas.microsoft.com/office/powerpoint/2010/main" xmlns="" val="275726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2531" y="4519650"/>
            <a:ext cx="5486400" cy="566738"/>
          </a:xfrm>
        </p:spPr>
        <p:txBody>
          <a:bodyPr anchor="b"/>
          <a:lstStyle>
            <a:lvl1pPr algn="l">
              <a:defRPr sz="3600" b="1"/>
            </a:lvl1pPr>
          </a:lstStyle>
          <a:p>
            <a:r>
              <a:rPr lang="en-US"/>
              <a:t>Click to edit Master title style</a:t>
            </a:r>
            <a:endParaRPr lang="fr-CH"/>
          </a:p>
        </p:txBody>
      </p:sp>
      <p:sp>
        <p:nvSpPr>
          <p:cNvPr id="3" name="Picture Placeholder 2"/>
          <p:cNvSpPr>
            <a:spLocks noGrp="1"/>
          </p:cNvSpPr>
          <p:nvPr>
            <p:ph type="pic" idx="1"/>
          </p:nvPr>
        </p:nvSpPr>
        <p:spPr>
          <a:xfrm>
            <a:off x="1413870" y="322495"/>
            <a:ext cx="5486400" cy="38192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H" noProof="0"/>
          </a:p>
        </p:txBody>
      </p:sp>
      <p:sp>
        <p:nvSpPr>
          <p:cNvPr id="4" name="Text Placeholder 3"/>
          <p:cNvSpPr>
            <a:spLocks noGrp="1"/>
          </p:cNvSpPr>
          <p:nvPr>
            <p:ph type="body" sz="half" idx="2"/>
          </p:nvPr>
        </p:nvSpPr>
        <p:spPr>
          <a:xfrm>
            <a:off x="1432531" y="508638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50837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3400" y="191286"/>
            <a:ext cx="8153400" cy="838200"/>
          </a:xfrm>
        </p:spPr>
        <p:txBody>
          <a:bodyPr/>
          <a:lstStyle/>
          <a:p>
            <a:r>
              <a:rPr lang="fr-FR"/>
              <a:t>Cliquez pour modifier le style du titre</a:t>
            </a:r>
            <a:endParaRPr lang="fr-CH"/>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533400" y="228600"/>
            <a:ext cx="8153400" cy="838200"/>
          </a:xfrm>
        </p:spPr>
        <p:txBody>
          <a:bodyPr/>
          <a:lstStyle/>
          <a:p>
            <a:r>
              <a:rPr lang="fr-FR"/>
              <a:t>Cliquez pour modifier le style du titre</a:t>
            </a:r>
            <a:endParaRPr lang="fr-CH"/>
          </a:p>
        </p:txBody>
      </p:sp>
      <p:sp>
        <p:nvSpPr>
          <p:cNvPr id="3" name="Espace réservé du tableau 2"/>
          <p:cNvSpPr>
            <a:spLocks noGrp="1"/>
          </p:cNvSpPr>
          <p:nvPr>
            <p:ph type="tbl" idx="1"/>
          </p:nvPr>
        </p:nvSpPr>
        <p:spPr>
          <a:xfrm>
            <a:off x="533400" y="1371600"/>
            <a:ext cx="8153400" cy="5181600"/>
          </a:xfrm>
        </p:spPr>
        <p:txBody>
          <a:bodyPr/>
          <a:lstStyle/>
          <a:p>
            <a:endParaRPr lang="fr-CH"/>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1 Zeile und Text">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6523168" y="6453336"/>
            <a:ext cx="2513328" cy="293117"/>
          </a:xfrm>
          <a:prstGeom prst="rect">
            <a:avLst/>
          </a:prstGeom>
        </p:spPr>
        <p:txBody>
          <a:bodyPr anchor="b"/>
          <a:lstStyle>
            <a:lvl1pPr algn="r">
              <a:defRPr sz="1050">
                <a:solidFill>
                  <a:schemeClr val="tx1"/>
                </a:solidFill>
                <a:latin typeface="+mj-lt"/>
              </a:defRPr>
            </a:lvl1pPr>
          </a:lstStyle>
          <a:p>
            <a:r>
              <a:rPr lang="de-CH" dirty="0"/>
              <a:t>Titel | Ort | </a:t>
            </a:r>
            <a:fld id="{20A593C3-68F4-194C-B99B-EF99F15D0FBD}" type="datetime1">
              <a:rPr lang="de-CH" smtClean="0"/>
              <a:pPr/>
              <a:t>25.09.2020</a:t>
            </a:fld>
            <a:endParaRPr lang="de-CH" dirty="0"/>
          </a:p>
        </p:txBody>
      </p:sp>
      <p:sp>
        <p:nvSpPr>
          <p:cNvPr id="6" name="Foliennummernplatzhalter 5"/>
          <p:cNvSpPr>
            <a:spLocks noGrp="1"/>
          </p:cNvSpPr>
          <p:nvPr>
            <p:ph type="sldNum" sz="quarter" idx="4"/>
          </p:nvPr>
        </p:nvSpPr>
        <p:spPr>
          <a:xfrm>
            <a:off x="4011559" y="6453336"/>
            <a:ext cx="1125488" cy="293117"/>
          </a:xfrm>
          <a:prstGeom prst="rect">
            <a:avLst/>
          </a:prstGeom>
        </p:spPr>
        <p:txBody>
          <a:bodyPr anchor="b"/>
          <a:lstStyle>
            <a:lvl1pPr algn="ctr">
              <a:defRPr sz="1050" b="1" i="0">
                <a:solidFill>
                  <a:schemeClr val="tx1"/>
                </a:solidFill>
                <a:latin typeface="NeutraText-DemiItalic" pitchFamily="50" charset="0"/>
              </a:defRPr>
            </a:lvl1pPr>
          </a:lstStyle>
          <a:p>
            <a:fld id="{0D243D1E-9EC4-49BA-908D-F4DE3CC504EB}" type="slidenum">
              <a:rPr lang="de-CH" smtClean="0"/>
              <a:pPr/>
              <a:t>‹#›</a:t>
            </a:fld>
            <a:endParaRPr lang="de-CH" dirty="0"/>
          </a:p>
        </p:txBody>
      </p:sp>
      <p:sp>
        <p:nvSpPr>
          <p:cNvPr id="28" name="Textplatzhalter 27"/>
          <p:cNvSpPr>
            <a:spLocks noGrp="1"/>
          </p:cNvSpPr>
          <p:nvPr>
            <p:ph type="body" sz="quarter" idx="22" hasCustomPrompt="1"/>
          </p:nvPr>
        </p:nvSpPr>
        <p:spPr>
          <a:xfrm>
            <a:off x="539750" y="753736"/>
            <a:ext cx="6192490" cy="659040"/>
          </a:xfrm>
        </p:spPr>
        <p:txBody>
          <a:bodyPr lIns="0">
            <a:noAutofit/>
          </a:bodyPr>
          <a:lstStyle>
            <a:lvl1pPr marL="0" indent="0">
              <a:buNone/>
              <a:defRPr sz="3200" baseline="0">
                <a:solidFill>
                  <a:srgbClr val="C80019"/>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CH" dirty="0"/>
              <a:t>Titel 1 Zeile</a:t>
            </a:r>
          </a:p>
        </p:txBody>
      </p:sp>
      <p:sp>
        <p:nvSpPr>
          <p:cNvPr id="3" name="Textplatzhalter 2"/>
          <p:cNvSpPr>
            <a:spLocks noGrp="1"/>
          </p:cNvSpPr>
          <p:nvPr>
            <p:ph type="body" sz="quarter" idx="23"/>
          </p:nvPr>
        </p:nvSpPr>
        <p:spPr>
          <a:xfrm>
            <a:off x="539750" y="1556792"/>
            <a:ext cx="8064500" cy="4103687"/>
          </a:xfrm>
        </p:spPr>
        <p:txBody>
          <a:bodyPr lIns="0">
            <a:normAutofit/>
          </a:bodyPr>
          <a:lstStyle>
            <a:lvl1pPr marL="176213" indent="-176213">
              <a:spcBef>
                <a:spcPts val="300"/>
              </a:spcBef>
              <a:buFont typeface="Arial" panose="020B0604020202020204" pitchFamily="34" charset="0"/>
              <a:buChar char="•"/>
              <a:defRPr sz="2000"/>
            </a:lvl1pPr>
            <a:lvl2pPr marL="363538" indent="-176213">
              <a:spcBef>
                <a:spcPts val="300"/>
              </a:spcBef>
              <a:buFont typeface="Arial" panose="020B0604020202020204" pitchFamily="34" charset="0"/>
              <a:buChar char="•"/>
              <a:defRPr sz="2000"/>
            </a:lvl2pPr>
            <a:lvl3pPr marL="539750" indent="-177800">
              <a:spcBef>
                <a:spcPts val="300"/>
              </a:spcBef>
              <a:buFont typeface="Arial" panose="020B0604020202020204" pitchFamily="34" charset="0"/>
              <a:buChar char="•"/>
              <a:defRPr sz="2000"/>
            </a:lvl3pPr>
            <a:lvl4pPr marL="715963" indent="-176213">
              <a:spcBef>
                <a:spcPts val="300"/>
              </a:spcBef>
              <a:buFont typeface="Arial" panose="020B0604020202020204" pitchFamily="34" charset="0"/>
              <a:buChar char="•"/>
              <a:defRPr sz="2000"/>
            </a:lvl4pPr>
            <a:lvl5pPr marL="892175" indent="-176213">
              <a:spcBef>
                <a:spcPts val="300"/>
              </a:spcBef>
              <a:buFont typeface="Arial" panose="020B0604020202020204" pitchFamily="34" charset="0"/>
              <a:buChar char="•"/>
              <a:defRPr sz="20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dirty="0"/>
          </a:p>
        </p:txBody>
      </p:sp>
    </p:spTree>
    <p:extLst>
      <p:ext uri="{BB962C8B-B14F-4D97-AF65-F5344CB8AC3E}">
        <p14:creationId xmlns:p14="http://schemas.microsoft.com/office/powerpoint/2010/main" xmlns="" val="41192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78498"/>
            <a:ext cx="8229600" cy="839140"/>
          </a:xfrm>
        </p:spPr>
        <p:txBody>
          <a:bodyPr/>
          <a:lstStyle>
            <a:lvl1pPr>
              <a:defRPr/>
            </a:lvl1pPr>
          </a:lstStyle>
          <a:p>
            <a:r>
              <a:rPr lang="en-US"/>
              <a:t>Click to edit Master title style</a:t>
            </a:r>
            <a:endParaRPr lang="fr-CH"/>
          </a:p>
        </p:txBody>
      </p:sp>
      <p:sp>
        <p:nvSpPr>
          <p:cNvPr id="3" name="Text Placeholder 2"/>
          <p:cNvSpPr>
            <a:spLocks noGrp="1"/>
          </p:cNvSpPr>
          <p:nvPr>
            <p:ph type="body" idx="1"/>
          </p:nvPr>
        </p:nvSpPr>
        <p:spPr>
          <a:xfrm>
            <a:off x="457200" y="1740386"/>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80148"/>
            <a:ext cx="4040066" cy="35167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4645271" y="1740386"/>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1" y="2380148"/>
            <a:ext cx="4041531" cy="35167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xmlns="" val="419023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84211" y="699796"/>
            <a:ext cx="8136294" cy="768675"/>
          </a:xfrm>
        </p:spPr>
        <p:txBody>
          <a:bodyPr/>
          <a:lstStyle/>
          <a:p>
            <a:r>
              <a:rPr lang="fr-FR"/>
              <a:t>Modifiez le style du titre</a:t>
            </a:r>
            <a:endParaRPr lang="fr-CH"/>
          </a:p>
        </p:txBody>
      </p:sp>
      <p:sp>
        <p:nvSpPr>
          <p:cNvPr id="3" name="Content Placeholder 2"/>
          <p:cNvSpPr>
            <a:spLocks noGrp="1"/>
          </p:cNvSpPr>
          <p:nvPr>
            <p:ph idx="1"/>
          </p:nvPr>
        </p:nvSpPr>
        <p:spPr>
          <a:xfrm>
            <a:off x="800100" y="1716832"/>
            <a:ext cx="7886700" cy="4394719"/>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xmlns="" val="139912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4379" y="802434"/>
            <a:ext cx="8228135" cy="936625"/>
          </a:xfrm>
        </p:spPr>
        <p:txBody>
          <a:bodyPr/>
          <a:lstStyle/>
          <a:p>
            <a:r>
              <a:rPr lang="en-US"/>
              <a:t>Click to edit Master title style</a:t>
            </a:r>
            <a:endParaRPr lang="fr-CH"/>
          </a:p>
        </p:txBody>
      </p:sp>
    </p:spTree>
    <p:extLst>
      <p:ext uri="{BB962C8B-B14F-4D97-AF65-F5344CB8AC3E}">
        <p14:creationId xmlns:p14="http://schemas.microsoft.com/office/powerpoint/2010/main" xmlns="" val="1216242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98072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0235"/>
            <a:ext cx="3008435" cy="1028154"/>
          </a:xfrm>
        </p:spPr>
        <p:txBody>
          <a:bodyPr anchor="b"/>
          <a:lstStyle>
            <a:lvl1pPr algn="l">
              <a:defRPr sz="2400" b="1"/>
            </a:lvl1pPr>
          </a:lstStyle>
          <a:p>
            <a:r>
              <a:rPr lang="en-US"/>
              <a:t>Click to edit Master title style</a:t>
            </a:r>
            <a:endParaRPr lang="fr-CH"/>
          </a:p>
        </p:txBody>
      </p:sp>
      <p:sp>
        <p:nvSpPr>
          <p:cNvPr id="3" name="Content Placeholder 2"/>
          <p:cNvSpPr>
            <a:spLocks noGrp="1"/>
          </p:cNvSpPr>
          <p:nvPr>
            <p:ph idx="1"/>
          </p:nvPr>
        </p:nvSpPr>
        <p:spPr>
          <a:xfrm>
            <a:off x="3575538" y="870238"/>
            <a:ext cx="5111262" cy="503604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457201" y="2032288"/>
            <a:ext cx="3008435" cy="39019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21347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83040" y="671804"/>
            <a:ext cx="8228135" cy="815328"/>
          </a:xfrm>
        </p:spPr>
        <p:txBody>
          <a:bodyPr/>
          <a:lstStyle/>
          <a:p>
            <a:r>
              <a:rPr lang="en-US"/>
              <a:t>Click to edit Master title style</a:t>
            </a:r>
            <a:endParaRPr lang="fr-CH"/>
          </a:p>
        </p:txBody>
      </p:sp>
      <p:sp>
        <p:nvSpPr>
          <p:cNvPr id="3" name="Vertical Text Placeholder 2"/>
          <p:cNvSpPr>
            <a:spLocks noGrp="1"/>
          </p:cNvSpPr>
          <p:nvPr>
            <p:ph type="body" orient="vert" idx="1"/>
          </p:nvPr>
        </p:nvSpPr>
        <p:spPr>
          <a:xfrm>
            <a:off x="422031" y="1740159"/>
            <a:ext cx="8228135" cy="42034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xmlns="" val="411784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0072" y="769161"/>
            <a:ext cx="2055935" cy="5379713"/>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447871" y="769161"/>
            <a:ext cx="6031523" cy="5379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xmlns="" val="409862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3046" y="1676401"/>
            <a:ext cx="7772400" cy="1470025"/>
          </a:xfrm>
        </p:spPr>
        <p:txBody>
          <a:bodyPr/>
          <a:lstStyle/>
          <a:p>
            <a:r>
              <a:rPr lang="en-US"/>
              <a:t>Click to edit Master title style</a:t>
            </a:r>
            <a:endParaRPr lang="fr-CH"/>
          </a:p>
        </p:txBody>
      </p:sp>
      <p:sp>
        <p:nvSpPr>
          <p:cNvPr id="3" name="Subtitle 2"/>
          <p:cNvSpPr>
            <a:spLocks noGrp="1"/>
          </p:cNvSpPr>
          <p:nvPr>
            <p:ph type="subTitle" idx="1"/>
          </p:nvPr>
        </p:nvSpPr>
        <p:spPr>
          <a:xfrm>
            <a:off x="1406769" y="35814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r-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609527" y="5872539"/>
            <a:ext cx="45280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Ellipse 7"/>
          <p:cNvSpPr/>
          <p:nvPr userDrawn="1"/>
        </p:nvSpPr>
        <p:spPr>
          <a:xfrm rot="5400000">
            <a:off x="-5524097" y="2019300"/>
            <a:ext cx="9765708" cy="2819400"/>
          </a:xfrm>
          <a:prstGeom prst="ellipse">
            <a:avLst/>
          </a:prstGeom>
          <a:gradFill flip="none" rotWithShape="1">
            <a:gsLst>
              <a:gs pos="9000">
                <a:srgbClr val="1066E5"/>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FFFFF"/>
              </a:solidFill>
            </a:endParaRPr>
          </a:p>
        </p:txBody>
      </p:sp>
      <p:sp>
        <p:nvSpPr>
          <p:cNvPr id="2" name="Espace réservé du titre 1"/>
          <p:cNvSpPr>
            <a:spLocks noGrp="1" noChangeArrowheads="1"/>
          </p:cNvSpPr>
          <p:nvPr>
            <p:ph type="title"/>
          </p:nvPr>
        </p:nvSpPr>
        <p:spPr bwMode="auto">
          <a:xfrm>
            <a:off x="609600" y="457201"/>
            <a:ext cx="8110905" cy="9366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ltLang="fr-FR" err="1"/>
              <a:t>Cliquez</a:t>
            </a:r>
            <a:r>
              <a:rPr lang="en-GB" altLang="fr-FR"/>
              <a:t> pour </a:t>
            </a:r>
            <a:r>
              <a:rPr lang="en-GB" altLang="fr-FR" err="1"/>
              <a:t>éditer</a:t>
            </a:r>
            <a:r>
              <a:rPr lang="en-GB" altLang="fr-FR"/>
              <a:t> le format du </a:t>
            </a:r>
            <a:r>
              <a:rPr lang="en-GB" altLang="fr-FR" err="1"/>
              <a:t>texte</a:t>
            </a:r>
            <a:r>
              <a:rPr lang="en-GB" altLang="fr-FR"/>
              <a:t>-titre</a:t>
            </a:r>
          </a:p>
        </p:txBody>
      </p:sp>
      <p:sp>
        <p:nvSpPr>
          <p:cNvPr id="1030" name="Rectangle 2"/>
          <p:cNvSpPr>
            <a:spLocks noGrp="1" noChangeArrowheads="1"/>
          </p:cNvSpPr>
          <p:nvPr>
            <p:ph type="body" idx="1"/>
          </p:nvPr>
        </p:nvSpPr>
        <p:spPr bwMode="auto">
          <a:xfrm>
            <a:off x="609600" y="1600200"/>
            <a:ext cx="8040566" cy="435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28224" rIns="0" bIns="0" numCol="1" anchor="t" anchorCtr="0" compatLnSpc="1">
            <a:prstTxWarp prst="textNoShape">
              <a:avLst/>
            </a:prstTxWarp>
          </a:bodyPr>
          <a:lstStyle/>
          <a:p>
            <a:pPr lvl="0"/>
            <a:r>
              <a:rPr lang="en-GB" altLang="fr-FR" err="1"/>
              <a:t>Cliquez</a:t>
            </a:r>
            <a:r>
              <a:rPr lang="en-GB" altLang="fr-FR"/>
              <a:t> pour </a:t>
            </a:r>
            <a:r>
              <a:rPr lang="en-GB" altLang="fr-FR" err="1"/>
              <a:t>éditer</a:t>
            </a:r>
            <a:r>
              <a:rPr lang="en-GB" altLang="fr-FR"/>
              <a:t> le format du plan de </a:t>
            </a:r>
            <a:r>
              <a:rPr lang="en-GB" altLang="fr-FR" err="1"/>
              <a:t>texte</a:t>
            </a:r>
            <a:endParaRPr lang="en-GB" altLang="fr-FR"/>
          </a:p>
          <a:p>
            <a:pPr lvl="1"/>
            <a:r>
              <a:rPr lang="en-GB" altLang="fr-FR"/>
              <a:t>Second </a:t>
            </a:r>
            <a:r>
              <a:rPr lang="en-GB" altLang="fr-FR" err="1"/>
              <a:t>niveau</a:t>
            </a:r>
            <a:r>
              <a:rPr lang="en-GB" altLang="fr-FR"/>
              <a:t> de plan</a:t>
            </a:r>
          </a:p>
          <a:p>
            <a:pPr lvl="2"/>
            <a:r>
              <a:rPr lang="en-GB" altLang="fr-FR" err="1"/>
              <a:t>Troisième</a:t>
            </a:r>
            <a:r>
              <a:rPr lang="en-GB" altLang="fr-FR"/>
              <a:t> </a:t>
            </a:r>
            <a:r>
              <a:rPr lang="en-GB" altLang="fr-FR" err="1"/>
              <a:t>niveau</a:t>
            </a:r>
            <a:r>
              <a:rPr lang="en-GB" altLang="fr-FR"/>
              <a:t> de plan</a:t>
            </a:r>
          </a:p>
          <a:p>
            <a:pPr lvl="3"/>
            <a:r>
              <a:rPr lang="en-GB" altLang="fr-FR" err="1"/>
              <a:t>Quatrième</a:t>
            </a:r>
            <a:r>
              <a:rPr lang="en-GB" altLang="fr-FR"/>
              <a:t> </a:t>
            </a:r>
            <a:r>
              <a:rPr lang="en-GB" altLang="fr-FR" err="1"/>
              <a:t>niveau</a:t>
            </a:r>
            <a:r>
              <a:rPr lang="en-GB" altLang="fr-FR"/>
              <a:t> de plan</a:t>
            </a:r>
          </a:p>
          <a:p>
            <a:pPr lvl="4"/>
            <a:r>
              <a:rPr lang="en-GB" altLang="fr-FR" err="1"/>
              <a:t>Cinquième</a:t>
            </a:r>
            <a:r>
              <a:rPr lang="en-GB" altLang="fr-FR"/>
              <a:t> </a:t>
            </a:r>
            <a:r>
              <a:rPr lang="en-GB" altLang="fr-FR" err="1"/>
              <a:t>niveau</a:t>
            </a:r>
            <a:r>
              <a:rPr lang="en-GB" altLang="fr-FR"/>
              <a:t> de plan</a:t>
            </a:r>
          </a:p>
          <a:p>
            <a:pPr lvl="4"/>
            <a:r>
              <a:rPr lang="en-GB" altLang="fr-FR" err="1"/>
              <a:t>Sixième</a:t>
            </a:r>
            <a:r>
              <a:rPr lang="en-GB" altLang="fr-FR"/>
              <a:t> </a:t>
            </a:r>
            <a:r>
              <a:rPr lang="en-GB" altLang="fr-FR" err="1"/>
              <a:t>niveau</a:t>
            </a:r>
            <a:r>
              <a:rPr lang="en-GB" altLang="fr-FR"/>
              <a:t> de plan</a:t>
            </a:r>
          </a:p>
          <a:p>
            <a:pPr lvl="4"/>
            <a:r>
              <a:rPr lang="en-GB" altLang="fr-FR" err="1"/>
              <a:t>Septième</a:t>
            </a:r>
            <a:r>
              <a:rPr lang="en-GB" altLang="fr-FR"/>
              <a:t> </a:t>
            </a:r>
            <a:r>
              <a:rPr lang="en-GB" altLang="fr-FR" err="1"/>
              <a:t>niveau</a:t>
            </a:r>
            <a:r>
              <a:rPr lang="en-GB" altLang="fr-FR"/>
              <a:t> de plan</a:t>
            </a:r>
          </a:p>
          <a:p>
            <a:pPr lvl="4"/>
            <a:r>
              <a:rPr lang="en-GB" altLang="fr-FR" err="1"/>
              <a:t>Huitième</a:t>
            </a:r>
            <a:r>
              <a:rPr lang="en-GB" altLang="fr-FR"/>
              <a:t> </a:t>
            </a:r>
            <a:r>
              <a:rPr lang="en-GB" altLang="fr-FR" err="1"/>
              <a:t>niveau</a:t>
            </a:r>
            <a:r>
              <a:rPr lang="en-GB" altLang="fr-FR"/>
              <a:t> de plan</a:t>
            </a:r>
          </a:p>
          <a:p>
            <a:pPr lvl="4"/>
            <a:r>
              <a:rPr lang="en-GB" altLang="fr-FR" err="1"/>
              <a:t>Neuvième</a:t>
            </a:r>
            <a:r>
              <a:rPr lang="en-GB" altLang="fr-FR"/>
              <a:t> </a:t>
            </a:r>
            <a:r>
              <a:rPr lang="en-GB" altLang="fr-FR" err="1"/>
              <a:t>niveau</a:t>
            </a:r>
            <a:r>
              <a:rPr lang="en-GB" altLang="fr-FR"/>
              <a:t> de plan</a:t>
            </a:r>
          </a:p>
        </p:txBody>
      </p:sp>
      <p:sp>
        <p:nvSpPr>
          <p:cNvPr id="9" name="Text Box 3"/>
          <p:cNvSpPr txBox="1">
            <a:spLocks noChangeArrowheads="1"/>
          </p:cNvSpPr>
          <p:nvPr userDrawn="1"/>
        </p:nvSpPr>
        <p:spPr bwMode="auto">
          <a:xfrm>
            <a:off x="8389147" y="6525573"/>
            <a:ext cx="1195754" cy="360054"/>
          </a:xfrm>
          <a:prstGeom prst="rect">
            <a:avLst/>
          </a:prstGeom>
          <a:noFill/>
          <a:ln>
            <a:noFill/>
          </a:ln>
          <a:effectLst/>
        </p:spPr>
        <p:txBody>
          <a:bodyPr lIns="0" tIns="0" rIns="0" bIns="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1pPr>
            <a:lvl2pPr marL="37931725" indent="-37474525"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9pPr>
          </a:lstStyle>
          <a:p>
            <a:pPr eaLnBrk="1" hangingPunct="1">
              <a:lnSpc>
                <a:spcPct val="90000"/>
              </a:lnSpc>
              <a:buSzPct val="100000"/>
              <a:defRPr/>
            </a:pPr>
            <a:r>
              <a:rPr lang="fr-CH" sz="800">
                <a:solidFill>
                  <a:srgbClr val="4C4C4C"/>
                </a:solidFill>
                <a:ea typeface="Microsoft YaHei" pitchFamily="34" charset="-122"/>
              </a:rPr>
              <a:t>M. Broccard</a:t>
            </a:r>
          </a:p>
          <a:p>
            <a:pPr eaLnBrk="1" hangingPunct="1">
              <a:lnSpc>
                <a:spcPct val="90000"/>
              </a:lnSpc>
              <a:buSzPct val="100000"/>
              <a:defRPr/>
            </a:pPr>
            <a:r>
              <a:rPr lang="fr-CH" sz="800">
                <a:solidFill>
                  <a:srgbClr val="4C4C4C"/>
                </a:solidFill>
                <a:ea typeface="Microsoft YaHei" pitchFamily="34" charset="-122"/>
              </a:rPr>
              <a:t>2020</a:t>
            </a:r>
          </a:p>
        </p:txBody>
      </p:sp>
      <p:sp>
        <p:nvSpPr>
          <p:cNvPr id="11" name="Text Box 3"/>
          <p:cNvSpPr txBox="1">
            <a:spLocks noChangeArrowheads="1"/>
          </p:cNvSpPr>
          <p:nvPr userDrawn="1"/>
        </p:nvSpPr>
        <p:spPr bwMode="auto">
          <a:xfrm>
            <a:off x="1432483" y="6553200"/>
            <a:ext cx="914400" cy="304800"/>
          </a:xfrm>
          <a:prstGeom prst="rect">
            <a:avLst/>
          </a:prstGeom>
          <a:noFill/>
          <a:ln>
            <a:noFill/>
          </a:ln>
          <a:effectLst/>
        </p:spPr>
        <p:txBody>
          <a:bodyPr lIns="0" tIns="0" rIns="0" bIns="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1pPr>
            <a:lvl2pPr marL="37931725" indent="-37474525"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ea typeface="SimSun" pitchFamily="2" charset="-122"/>
              </a:defRPr>
            </a:lvl9pPr>
          </a:lstStyle>
          <a:p>
            <a:pPr eaLnBrk="1" hangingPunct="1">
              <a:lnSpc>
                <a:spcPct val="90000"/>
              </a:lnSpc>
              <a:buSzPct val="100000"/>
              <a:defRPr/>
            </a:pPr>
            <a:r>
              <a:rPr lang="fr-CH" altLang="fr-FR" sz="800">
                <a:solidFill>
                  <a:schemeClr val="bg1">
                    <a:lumMod val="85000"/>
                  </a:schemeClr>
                </a:solidFill>
                <a:ea typeface="Microsoft YaHei" pitchFamily="34" charset="-122"/>
              </a:rPr>
              <a:t>Page </a:t>
            </a:r>
            <a:fld id="{9D0A52A5-68E9-4405-A32E-88D780E1D75F}" type="slidenum">
              <a:rPr lang="fr-CH" altLang="fr-FR" sz="1000" smtClean="0">
                <a:solidFill>
                  <a:schemeClr val="bg1">
                    <a:lumMod val="85000"/>
                  </a:schemeClr>
                </a:solidFill>
                <a:ea typeface="Microsoft YaHei" pitchFamily="34" charset="-122"/>
              </a:rPr>
              <a:pPr eaLnBrk="1" hangingPunct="1">
                <a:lnSpc>
                  <a:spcPct val="90000"/>
                </a:lnSpc>
                <a:buSzPct val="100000"/>
                <a:defRPr/>
              </a:pPr>
              <a:t>‹#›</a:t>
            </a:fld>
            <a:endParaRPr lang="fr-CH" altLang="fr-FR" sz="1000">
              <a:solidFill>
                <a:schemeClr val="bg1">
                  <a:lumMod val="85000"/>
                </a:schemeClr>
              </a:solidFill>
              <a:ea typeface="Microsoft YaHei" pitchFamily="34" charset="-122"/>
            </a:endParaRPr>
          </a:p>
        </p:txBody>
      </p:sp>
      <p:cxnSp>
        <p:nvCxnSpPr>
          <p:cNvPr id="4" name="Connecteur droit 3">
            <a:extLst>
              <a:ext uri="{FF2B5EF4-FFF2-40B4-BE49-F238E27FC236}">
                <a16:creationId xmlns:a16="http://schemas.microsoft.com/office/drawing/2014/main" xmlns="" id="{CA2B4F52-2F97-8C4D-89B5-8BDFBCA8300F}"/>
              </a:ext>
            </a:extLst>
          </p:cNvPr>
          <p:cNvCxnSpPr>
            <a:cxnSpLocks/>
          </p:cNvCxnSpPr>
          <p:nvPr userDrawn="1"/>
        </p:nvCxnSpPr>
        <p:spPr>
          <a:xfrm>
            <a:off x="320415" y="6410459"/>
            <a:ext cx="8652135"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Image 2">
            <a:extLst>
              <a:ext uri="{FF2B5EF4-FFF2-40B4-BE49-F238E27FC236}">
                <a16:creationId xmlns:a16="http://schemas.microsoft.com/office/drawing/2014/main" xmlns="" id="{9ABD115B-545E-7842-B696-74DF1A18A1AE}"/>
              </a:ext>
            </a:extLst>
          </p:cNvPr>
          <p:cNvPicPr>
            <a:picLocks noChangeAspect="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6878320" y="68898"/>
            <a:ext cx="2184010" cy="53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Image 10">
            <a:extLst>
              <a:ext uri="{FF2B5EF4-FFF2-40B4-BE49-F238E27FC236}">
                <a16:creationId xmlns:a16="http://schemas.microsoft.com/office/drawing/2014/main" xmlns="" id="{4A0F29A5-A61B-DB47-AC33-7911213B16C5}"/>
              </a:ext>
            </a:extLst>
          </p:cNvPr>
          <p:cNvPicPr>
            <a:picLocks noChangeAspect="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320415" y="6506103"/>
            <a:ext cx="1041020" cy="188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2992433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84" charset="0"/>
        <a:defRPr sz="2800" b="1" cap="small">
          <a:solidFill>
            <a:srgbClr val="165E97"/>
          </a:solidFill>
          <a:latin typeface="Calibri"/>
          <a:ea typeface="Tahoma" pitchFamily="34" charset="0"/>
          <a:cs typeface="Calibri"/>
        </a:defRPr>
      </a:lvl1pPr>
      <a:lvl2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5pPr>
      <a:lvl6pPr marL="4572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9144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13716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18288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p:titleStyle>
    <p:bodyStyle>
      <a:lvl1pPr marL="457200" indent="-457200" algn="l" defTabSz="449263" rtl="0" eaLnBrk="0" fontAlgn="base" hangingPunct="0">
        <a:lnSpc>
          <a:spcPct val="93000"/>
        </a:lnSpc>
        <a:spcBef>
          <a:spcPct val="0"/>
        </a:spcBef>
        <a:spcAft>
          <a:spcPts val="1425"/>
        </a:spcAft>
        <a:buClr>
          <a:srgbClr val="165E97"/>
        </a:buClr>
        <a:buSzPct val="92000"/>
        <a:buFont typeface="Wingdings" pitchFamily="-84" charset="2"/>
        <a:buChar char="§"/>
        <a:defRPr sz="2400">
          <a:solidFill>
            <a:srgbClr val="404040"/>
          </a:solidFill>
          <a:latin typeface="Calibri"/>
          <a:ea typeface="+mn-ea"/>
          <a:cs typeface="Calibri"/>
        </a:defRPr>
      </a:lvl1pPr>
      <a:lvl2pPr marL="914400" indent="-457200" algn="l" defTabSz="449263" rtl="0" eaLnBrk="0" fontAlgn="base" hangingPunct="0">
        <a:spcBef>
          <a:spcPct val="0"/>
        </a:spcBef>
        <a:spcAft>
          <a:spcPts val="1138"/>
        </a:spcAft>
        <a:buClr>
          <a:srgbClr val="165E97"/>
        </a:buClr>
        <a:buSzPct val="92000"/>
        <a:buFont typeface="Wingdings" pitchFamily="-84" charset="2"/>
        <a:buChar char="§"/>
        <a:defRPr sz="2200">
          <a:solidFill>
            <a:srgbClr val="404040"/>
          </a:solidFill>
          <a:latin typeface="Calibri"/>
          <a:ea typeface="Microsoft YaHei" pitchFamily="34" charset="-122"/>
          <a:cs typeface="Calibri"/>
        </a:defRPr>
      </a:lvl2pPr>
      <a:lvl3pPr marL="1257300" indent="-342900" algn="l" defTabSz="449263" rtl="0" eaLnBrk="0" fontAlgn="base" hangingPunct="0">
        <a:spcBef>
          <a:spcPct val="0"/>
        </a:spcBef>
        <a:spcAft>
          <a:spcPts val="850"/>
        </a:spcAft>
        <a:buClr>
          <a:srgbClr val="165E97"/>
        </a:buClr>
        <a:buSzPct val="92000"/>
        <a:buFont typeface="Wingdings" pitchFamily="-84" charset="2"/>
        <a:buChar char="§"/>
        <a:defRPr sz="2000">
          <a:solidFill>
            <a:srgbClr val="404040"/>
          </a:solidFill>
          <a:latin typeface="Calibri"/>
          <a:ea typeface="Microsoft YaHei" pitchFamily="34" charset="-122"/>
          <a:cs typeface="Calibri"/>
        </a:defRPr>
      </a:lvl3pPr>
      <a:lvl4pPr marL="1714500" indent="-342900" algn="l" defTabSz="449263" rtl="0" eaLnBrk="0" fontAlgn="base" hangingPunct="0">
        <a:spcBef>
          <a:spcPct val="0"/>
        </a:spcBef>
        <a:spcAft>
          <a:spcPts val="575"/>
        </a:spcAft>
        <a:buClr>
          <a:srgbClr val="165E97"/>
        </a:buClr>
        <a:buSzPct val="92000"/>
        <a:buFont typeface="Wingdings" pitchFamily="-84" charset="2"/>
        <a:buChar char="§"/>
        <a:defRPr>
          <a:solidFill>
            <a:srgbClr val="404040"/>
          </a:solidFill>
          <a:latin typeface="Calibri"/>
          <a:ea typeface="Microsoft YaHei" pitchFamily="34" charset="-122"/>
          <a:cs typeface="Calibri"/>
        </a:defRPr>
      </a:lvl4pPr>
      <a:lvl5pPr marL="2171700" indent="-342900" algn="l" defTabSz="449263" rtl="0" eaLnBrk="0" fontAlgn="base" hangingPunct="0">
        <a:spcBef>
          <a:spcPct val="0"/>
        </a:spcBef>
        <a:spcAft>
          <a:spcPts val="288"/>
        </a:spcAft>
        <a:buClr>
          <a:srgbClr val="165E97"/>
        </a:buClr>
        <a:buSzPct val="92000"/>
        <a:buFont typeface="Wingdings" pitchFamily="-84" charset="2"/>
        <a:buChar char="§"/>
        <a:defRPr sz="1600">
          <a:solidFill>
            <a:srgbClr val="404040"/>
          </a:solidFill>
          <a:latin typeface="Calibri"/>
          <a:ea typeface="Microsoft YaHei" pitchFamily="34" charset="-122"/>
          <a:cs typeface="Calibri"/>
        </a:defRPr>
      </a:lvl5pPr>
      <a:lvl6pPr marL="2514600" indent="-228600" algn="l" defTabSz="449263" rtl="0" fontAlgn="base">
        <a:spcBef>
          <a:spcPct val="0"/>
        </a:spcBef>
        <a:spcAft>
          <a:spcPts val="288"/>
        </a:spcAft>
        <a:buClr>
          <a:srgbClr val="000000"/>
        </a:buClr>
        <a:buSzPct val="100000"/>
        <a:buFont typeface="Times New Roman" pitchFamily="18" charset="0"/>
        <a:defRPr sz="2000">
          <a:solidFill>
            <a:srgbClr val="000000"/>
          </a:solidFill>
          <a:latin typeface="+mn-lt"/>
          <a:ea typeface="Microsoft YaHei" pitchFamily="34" charset="-122"/>
        </a:defRPr>
      </a:lvl6pPr>
      <a:lvl7pPr marL="2971800" indent="-228600" algn="l" defTabSz="449263" rtl="0" fontAlgn="base">
        <a:spcBef>
          <a:spcPct val="0"/>
        </a:spcBef>
        <a:spcAft>
          <a:spcPts val="288"/>
        </a:spcAft>
        <a:buClr>
          <a:srgbClr val="000000"/>
        </a:buClr>
        <a:buSzPct val="100000"/>
        <a:buFont typeface="Times New Roman" pitchFamily="18" charset="0"/>
        <a:defRPr sz="2000">
          <a:solidFill>
            <a:srgbClr val="000000"/>
          </a:solidFill>
          <a:latin typeface="+mn-lt"/>
          <a:ea typeface="Microsoft YaHei" pitchFamily="34" charset="-122"/>
        </a:defRPr>
      </a:lvl7pPr>
      <a:lvl8pPr marL="3429000" indent="-228600" algn="l" defTabSz="449263" rtl="0" fontAlgn="base">
        <a:spcBef>
          <a:spcPct val="0"/>
        </a:spcBef>
        <a:spcAft>
          <a:spcPts val="288"/>
        </a:spcAft>
        <a:buClr>
          <a:srgbClr val="000000"/>
        </a:buClr>
        <a:buSzPct val="100000"/>
        <a:buFont typeface="Times New Roman" pitchFamily="18" charset="0"/>
        <a:defRPr sz="2000">
          <a:solidFill>
            <a:srgbClr val="000000"/>
          </a:solidFill>
          <a:latin typeface="+mn-lt"/>
          <a:ea typeface="Microsoft YaHei" pitchFamily="34" charset="-122"/>
        </a:defRPr>
      </a:lvl8pPr>
      <a:lvl9pPr marL="3886200" indent="-228600" algn="l" defTabSz="449263" rtl="0" fontAlgn="base">
        <a:spcBef>
          <a:spcPct val="0"/>
        </a:spcBef>
        <a:spcAft>
          <a:spcPts val="288"/>
        </a:spcAft>
        <a:buClr>
          <a:srgbClr val="000000"/>
        </a:buClr>
        <a:buSzPct val="100000"/>
        <a:buFont typeface="Times New Roman" pitchFamily="18" charset="0"/>
        <a:defRPr sz="2000">
          <a:solidFill>
            <a:srgbClr val="000000"/>
          </a:solidFill>
          <a:latin typeface="+mn-lt"/>
          <a:ea typeface="Microsoft YaHei" pitchFamily="34" charset="-122"/>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Videos/Valais%20excellence/Le%20clip%20musical%20de%20la%20marque%20Valais.mp4"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gif"/><Relationship Id="rId7"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tiff"/></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xmlns="" id="{A4D02A5F-45F9-5F4E-B272-59768E2ECAF3}"/>
              </a:ext>
            </a:extLst>
          </p:cNvPr>
          <p:cNvSpPr>
            <a:spLocks noGrp="1"/>
          </p:cNvSpPr>
          <p:nvPr>
            <p:ph type="body" sz="half" idx="2"/>
          </p:nvPr>
        </p:nvSpPr>
        <p:spPr>
          <a:xfrm>
            <a:off x="1431925" y="4198492"/>
            <a:ext cx="5486400" cy="804862"/>
          </a:xfrm>
        </p:spPr>
        <p:txBody>
          <a:bodyPr/>
          <a:lstStyle/>
          <a:p>
            <a:pPr>
              <a:spcAft>
                <a:spcPts val="225"/>
              </a:spcAft>
            </a:pPr>
            <a:r>
              <a:rPr lang="fr-FR" sz="2800" b="1" cap="small" dirty="0">
                <a:solidFill>
                  <a:srgbClr val="165E97"/>
                </a:solidFill>
                <a:ea typeface="Tahoma" pitchFamily="34" charset="0"/>
              </a:rPr>
              <a:t>Building a </a:t>
            </a:r>
            <a:r>
              <a:rPr lang="fr-FR" sz="2800" b="1" cap="small" dirty="0" err="1">
                <a:solidFill>
                  <a:srgbClr val="165E97"/>
                </a:solidFill>
                <a:ea typeface="Tahoma" pitchFamily="34" charset="0"/>
              </a:rPr>
              <a:t>strong</a:t>
            </a:r>
            <a:r>
              <a:rPr lang="fr-FR" sz="2800" b="1" cap="small" dirty="0">
                <a:solidFill>
                  <a:srgbClr val="165E97"/>
                </a:solidFill>
                <a:ea typeface="Tahoma" pitchFamily="34" charset="0"/>
              </a:rPr>
              <a:t> territorial brand</a:t>
            </a:r>
          </a:p>
          <a:p>
            <a:pPr>
              <a:spcAft>
                <a:spcPts val="225"/>
              </a:spcAft>
            </a:pPr>
            <a:r>
              <a:rPr lang="fr-FR" sz="2800" b="1" cap="small" dirty="0">
                <a:solidFill>
                  <a:srgbClr val="165E97"/>
                </a:solidFill>
                <a:ea typeface="Tahoma" pitchFamily="34" charset="0"/>
              </a:rPr>
              <a:t>cases </a:t>
            </a:r>
            <a:r>
              <a:rPr lang="fr-FR" sz="2800" b="1" cap="small" dirty="0" err="1">
                <a:solidFill>
                  <a:srgbClr val="165E97"/>
                </a:solidFill>
                <a:ea typeface="Tahoma" pitchFamily="34" charset="0"/>
              </a:rPr>
              <a:t>from</a:t>
            </a:r>
            <a:r>
              <a:rPr lang="fr-FR" sz="2800" b="1" cap="small" dirty="0">
                <a:solidFill>
                  <a:srgbClr val="165E97"/>
                </a:solidFill>
                <a:ea typeface="Tahoma" pitchFamily="34" charset="0"/>
              </a:rPr>
              <a:t> the alpine area</a:t>
            </a:r>
          </a:p>
          <a:p>
            <a:pPr>
              <a:spcAft>
                <a:spcPts val="225"/>
              </a:spcAft>
            </a:pPr>
            <a:endParaRPr lang="fr-FR" sz="2800" b="1" cap="small" dirty="0">
              <a:solidFill>
                <a:srgbClr val="165E97"/>
              </a:solidFill>
              <a:ea typeface="Tahoma" pitchFamily="34" charset="0"/>
            </a:endParaRPr>
          </a:p>
          <a:p>
            <a:pPr>
              <a:spcAft>
                <a:spcPts val="225"/>
              </a:spcAft>
            </a:pPr>
            <a:r>
              <a:rPr lang="fr-FR" sz="1800" cap="small" dirty="0">
                <a:solidFill>
                  <a:schemeClr val="tx1"/>
                </a:solidFill>
                <a:ea typeface="Tahoma" pitchFamily="34" charset="0"/>
              </a:rPr>
              <a:t>Prof. Manu Broccard (CH)</a:t>
            </a:r>
          </a:p>
          <a:p>
            <a:pPr>
              <a:spcAft>
                <a:spcPts val="225"/>
              </a:spcAft>
            </a:pPr>
            <a:r>
              <a:rPr lang="fr-FR" sz="1800" cap="small" dirty="0">
                <a:solidFill>
                  <a:schemeClr val="tx1"/>
                </a:solidFill>
                <a:ea typeface="Tahoma" pitchFamily="34" charset="0"/>
              </a:rPr>
              <a:t>EtnoCarpathia workshop PL / S</a:t>
            </a:r>
            <a:r>
              <a:rPr lang="pl-PL" sz="1800" cap="small" dirty="0">
                <a:solidFill>
                  <a:schemeClr val="tx1"/>
                </a:solidFill>
                <a:ea typeface="Tahoma" pitchFamily="34" charset="0"/>
              </a:rPr>
              <a:t>K</a:t>
            </a:r>
            <a:r>
              <a:rPr lang="fr-FR" sz="1800" cap="small" dirty="0">
                <a:solidFill>
                  <a:schemeClr val="tx1"/>
                </a:solidFill>
                <a:ea typeface="Tahoma" pitchFamily="34" charset="0"/>
              </a:rPr>
              <a:t> – september 2020</a:t>
            </a:r>
          </a:p>
        </p:txBody>
      </p:sp>
      <p:pic>
        <p:nvPicPr>
          <p:cNvPr id="1026" name="Picture 2" descr="Integrated Brand Management">
            <a:extLst>
              <a:ext uri="{FF2B5EF4-FFF2-40B4-BE49-F238E27FC236}">
                <a16:creationId xmlns:a16="http://schemas.microsoft.com/office/drawing/2014/main" xmlns="" id="{3153D91D-62E7-8A4B-9443-F2EA1DD84FF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xmlns="" val="0"/>
              </a:ext>
            </a:extLst>
          </a:blip>
          <a:srcRect t="26402" b="13528"/>
          <a:stretch/>
        </p:blipFill>
        <p:spPr bwMode="auto">
          <a:xfrm>
            <a:off x="1431925" y="1156045"/>
            <a:ext cx="5486400" cy="24781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83078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C07613-9A95-4BA4-8D36-FB7A751A769A}"/>
              </a:ext>
            </a:extLst>
          </p:cNvPr>
          <p:cNvSpPr>
            <a:spLocks noGrp="1"/>
          </p:cNvSpPr>
          <p:nvPr>
            <p:ph type="title"/>
          </p:nvPr>
        </p:nvSpPr>
        <p:spPr>
          <a:xfrm>
            <a:off x="767499" y="214604"/>
            <a:ext cx="8228135" cy="768675"/>
          </a:xfrm>
        </p:spPr>
        <p:txBody>
          <a:bodyPr/>
          <a:lstStyle/>
          <a:p>
            <a:r>
              <a:rPr lang="fr-CH" err="1"/>
              <a:t>Developping</a:t>
            </a:r>
            <a:r>
              <a:rPr lang="fr-CH"/>
              <a:t> </a:t>
            </a:r>
            <a:r>
              <a:rPr lang="fr-CH" err="1"/>
              <a:t>your</a:t>
            </a:r>
            <a:r>
              <a:rPr lang="fr-CH"/>
              <a:t> brand</a:t>
            </a:r>
          </a:p>
        </p:txBody>
      </p:sp>
      <p:sp>
        <p:nvSpPr>
          <p:cNvPr id="5" name="Content Placeholder 4">
            <a:extLst>
              <a:ext uri="{FF2B5EF4-FFF2-40B4-BE49-F238E27FC236}">
                <a16:creationId xmlns:a16="http://schemas.microsoft.com/office/drawing/2014/main" xmlns="" id="{DA53B7A7-462C-4E14-9B51-ABFC8B65EA6F}"/>
              </a:ext>
            </a:extLst>
          </p:cNvPr>
          <p:cNvSpPr>
            <a:spLocks noGrp="1"/>
          </p:cNvSpPr>
          <p:nvPr>
            <p:ph idx="1"/>
          </p:nvPr>
        </p:nvSpPr>
        <p:spPr>
          <a:xfrm>
            <a:off x="1007706" y="1150547"/>
            <a:ext cx="8136294" cy="4394719"/>
          </a:xfrm>
        </p:spPr>
        <p:txBody>
          <a:bodyPr/>
          <a:lstStyle/>
          <a:p>
            <a:pPr marL="0" indent="0">
              <a:buNone/>
            </a:pPr>
            <a:r>
              <a:rPr lang="en-US" sz="1800"/>
              <a:t>Ideally, you're questioning yourself regarding your brand strategy, as well as what those questions mean.</a:t>
            </a:r>
            <a:endParaRPr lang="fr-CH" sz="1800"/>
          </a:p>
          <a:p>
            <a:pPr marL="279400" indent="-279400"/>
            <a:r>
              <a:rPr lang="fr-CH" sz="2000" b="1" err="1"/>
              <a:t>Who</a:t>
            </a:r>
            <a:r>
              <a:rPr lang="fr-CH" sz="2000" b="1"/>
              <a:t> are </a:t>
            </a:r>
            <a:r>
              <a:rPr lang="fr-CH" sz="2000" b="1" err="1"/>
              <a:t>you</a:t>
            </a:r>
            <a:r>
              <a:rPr lang="fr-CH" sz="2000" b="1"/>
              <a:t> ? </a:t>
            </a:r>
            <a:r>
              <a:rPr lang="fr-CH" sz="2000"/>
              <a:t>  </a:t>
            </a:r>
          </a:p>
          <a:p>
            <a:pPr marL="736600" lvl="1" indent="-279400"/>
            <a:r>
              <a:rPr lang="fr-CH" sz="1800" err="1"/>
              <a:t>What</a:t>
            </a:r>
            <a:r>
              <a:rPr lang="fr-CH" sz="1800"/>
              <a:t> </a:t>
            </a:r>
            <a:r>
              <a:rPr lang="fr-CH" sz="1800" err="1"/>
              <a:t>is</a:t>
            </a:r>
            <a:r>
              <a:rPr lang="fr-CH" sz="1800"/>
              <a:t> </a:t>
            </a:r>
            <a:r>
              <a:rPr lang="fr-CH" sz="1800" err="1"/>
              <a:t>my</a:t>
            </a:r>
            <a:r>
              <a:rPr lang="fr-CH" sz="1800"/>
              <a:t> brand </a:t>
            </a:r>
            <a:r>
              <a:rPr lang="fr-CH" sz="1800" err="1"/>
              <a:t>purpose</a:t>
            </a:r>
            <a:r>
              <a:rPr lang="fr-CH" sz="1800"/>
              <a:t> ?</a:t>
            </a:r>
          </a:p>
          <a:p>
            <a:pPr marL="736600" lvl="1" indent="-279400"/>
            <a:r>
              <a:rPr lang="fr-CH" sz="1800" err="1"/>
              <a:t>What</a:t>
            </a:r>
            <a:r>
              <a:rPr lang="fr-CH" sz="1800"/>
              <a:t> </a:t>
            </a:r>
            <a:r>
              <a:rPr lang="fr-CH" sz="1800" err="1"/>
              <a:t>is</a:t>
            </a:r>
            <a:r>
              <a:rPr lang="fr-CH" sz="1800"/>
              <a:t> </a:t>
            </a:r>
            <a:r>
              <a:rPr lang="fr-CH" sz="1800" err="1"/>
              <a:t>my</a:t>
            </a:r>
            <a:r>
              <a:rPr lang="fr-CH" sz="1800"/>
              <a:t> brand vision ?</a:t>
            </a:r>
          </a:p>
          <a:p>
            <a:pPr marL="736600" lvl="1" indent="-279400"/>
            <a:r>
              <a:rPr lang="fr-CH" sz="1800" err="1"/>
              <a:t>What</a:t>
            </a:r>
            <a:r>
              <a:rPr lang="fr-CH" sz="1800"/>
              <a:t> </a:t>
            </a:r>
            <a:r>
              <a:rPr lang="fr-CH" sz="1800" err="1"/>
              <a:t>is</a:t>
            </a:r>
            <a:r>
              <a:rPr lang="fr-CH" sz="1800"/>
              <a:t> </a:t>
            </a:r>
            <a:r>
              <a:rPr lang="fr-CH" sz="1800" err="1"/>
              <a:t>my</a:t>
            </a:r>
            <a:r>
              <a:rPr lang="fr-CH" sz="1800"/>
              <a:t> brand mission ?</a:t>
            </a:r>
          </a:p>
          <a:p>
            <a:pPr marL="736600" lvl="1" indent="-279400"/>
            <a:r>
              <a:rPr lang="fr-CH" sz="1800" err="1"/>
              <a:t>What</a:t>
            </a:r>
            <a:r>
              <a:rPr lang="fr-CH" sz="1800"/>
              <a:t> are </a:t>
            </a:r>
            <a:r>
              <a:rPr lang="fr-CH" sz="1800" err="1"/>
              <a:t>my</a:t>
            </a:r>
            <a:r>
              <a:rPr lang="fr-CH" sz="1800"/>
              <a:t> brand values ?</a:t>
            </a:r>
          </a:p>
          <a:p>
            <a:pPr marL="279400" indent="-279400"/>
            <a:endParaRPr lang="fr-CH" sz="2000"/>
          </a:p>
          <a:p>
            <a:pPr marL="279400" indent="-279400"/>
            <a:r>
              <a:rPr lang="fr-CH" sz="2000" b="1"/>
              <a:t>How do I </a:t>
            </a:r>
            <a:r>
              <a:rPr lang="fr-CH" sz="2000" b="1" err="1"/>
              <a:t>define</a:t>
            </a:r>
            <a:r>
              <a:rPr lang="fr-CH" sz="2000" b="1"/>
              <a:t> </a:t>
            </a:r>
            <a:r>
              <a:rPr lang="fr-CH" sz="2000" b="1" err="1"/>
              <a:t>my</a:t>
            </a:r>
            <a:r>
              <a:rPr lang="fr-CH" sz="2000" b="1"/>
              <a:t> brand </a:t>
            </a:r>
            <a:r>
              <a:rPr lang="fr-CH" sz="2000" b="1" err="1"/>
              <a:t>personality</a:t>
            </a:r>
            <a:r>
              <a:rPr lang="fr-CH" sz="2000" b="1"/>
              <a:t>  </a:t>
            </a:r>
            <a:r>
              <a:rPr lang="fr-CH" sz="2000"/>
              <a:t>?</a:t>
            </a:r>
          </a:p>
          <a:p>
            <a:pPr marL="736600" lvl="1" indent="-279400"/>
            <a:r>
              <a:rPr lang="fr-CH" sz="1800"/>
              <a:t>Voice, </a:t>
            </a:r>
            <a:r>
              <a:rPr lang="fr-CH" sz="1800" err="1"/>
              <a:t>tone</a:t>
            </a:r>
            <a:r>
              <a:rPr lang="fr-CH" sz="1800"/>
              <a:t>, </a:t>
            </a:r>
            <a:r>
              <a:rPr lang="fr-CH" sz="1800" err="1"/>
              <a:t>shape</a:t>
            </a:r>
            <a:r>
              <a:rPr lang="fr-CH" sz="1800"/>
              <a:t>, </a:t>
            </a:r>
            <a:r>
              <a:rPr lang="fr-CH" sz="1800" err="1"/>
              <a:t>colours</a:t>
            </a:r>
            <a:r>
              <a:rPr lang="fr-CH" sz="1800"/>
              <a:t>,…</a:t>
            </a:r>
          </a:p>
          <a:p>
            <a:pPr marL="279400" indent="-279400"/>
            <a:endParaRPr lang="fr-CH" sz="2000"/>
          </a:p>
        </p:txBody>
      </p:sp>
      <p:sp>
        <p:nvSpPr>
          <p:cNvPr id="4" name="ZoneTexte 4">
            <a:extLst>
              <a:ext uri="{FF2B5EF4-FFF2-40B4-BE49-F238E27FC236}">
                <a16:creationId xmlns:a16="http://schemas.microsoft.com/office/drawing/2014/main" xmlns="" id="{CC09DBBE-F76C-4954-8F37-3F20BA1025E9}"/>
              </a:ext>
            </a:extLst>
          </p:cNvPr>
          <p:cNvSpPr txBox="1"/>
          <p:nvPr/>
        </p:nvSpPr>
        <p:spPr>
          <a:xfrm>
            <a:off x="212035" y="6189401"/>
            <a:ext cx="2815194" cy="261610"/>
          </a:xfrm>
          <a:prstGeom prst="rect">
            <a:avLst/>
          </a:prstGeom>
          <a:noFill/>
        </p:spPr>
        <p:txBody>
          <a:bodyPr wrap="none" rtlCol="0">
            <a:spAutoFit/>
          </a:bodyPr>
          <a:lstStyle/>
          <a:p>
            <a:r>
              <a:rPr lang="fr-FR" sz="1100" i="1">
                <a:latin typeface="Calibri Light" panose="020F0302020204030204" pitchFamily="34" charset="0"/>
                <a:cs typeface="Calibri Light" panose="020F0302020204030204" pitchFamily="34" charset="0"/>
              </a:rPr>
              <a:t>Source : </a:t>
            </a:r>
            <a:r>
              <a:rPr lang="fr-FR" sz="1100" i="1" err="1">
                <a:latin typeface="Calibri Light" panose="020F0302020204030204" pitchFamily="34" charset="0"/>
                <a:cs typeface="Calibri Light" panose="020F0302020204030204" pitchFamily="34" charset="0"/>
              </a:rPr>
              <a:t>Adido</a:t>
            </a:r>
            <a:r>
              <a:rPr lang="fr-FR" sz="1100" i="1">
                <a:latin typeface="Calibri Light" panose="020F0302020204030204" pitchFamily="34" charset="0"/>
                <a:cs typeface="Calibri Light" panose="020F0302020204030204" pitchFamily="34" charset="0"/>
              </a:rPr>
              <a:t>-digital UK, (2020), internet blog</a:t>
            </a:r>
          </a:p>
        </p:txBody>
      </p:sp>
    </p:spTree>
    <p:extLst>
      <p:ext uri="{BB962C8B-B14F-4D97-AF65-F5344CB8AC3E}">
        <p14:creationId xmlns:p14="http://schemas.microsoft.com/office/powerpoint/2010/main" xmlns="" val="66817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xmlns="" id="{A124FCB2-13F5-C94B-8FC1-C2E282946E9E}"/>
              </a:ext>
            </a:extLst>
          </p:cNvPr>
          <p:cNvSpPr>
            <a:spLocks noGrp="1"/>
          </p:cNvSpPr>
          <p:nvPr>
            <p:ph type="title"/>
          </p:nvPr>
        </p:nvSpPr>
        <p:spPr/>
        <p:txBody>
          <a:bodyPr/>
          <a:lstStyle/>
          <a:p>
            <a:r>
              <a:rPr lang="fr-FR"/>
              <a:t>Brand management</a:t>
            </a:r>
          </a:p>
        </p:txBody>
      </p:sp>
      <p:sp>
        <p:nvSpPr>
          <p:cNvPr id="8" name="Espace réservé du contenu 7">
            <a:extLst>
              <a:ext uri="{FF2B5EF4-FFF2-40B4-BE49-F238E27FC236}">
                <a16:creationId xmlns:a16="http://schemas.microsoft.com/office/drawing/2014/main" xmlns="" id="{0687555F-AC16-3F4E-B6CD-CFBB3FF13782}"/>
              </a:ext>
            </a:extLst>
          </p:cNvPr>
          <p:cNvSpPr>
            <a:spLocks noGrp="1"/>
          </p:cNvSpPr>
          <p:nvPr>
            <p:ph idx="1"/>
          </p:nvPr>
        </p:nvSpPr>
        <p:spPr>
          <a:xfrm>
            <a:off x="932687" y="1661968"/>
            <a:ext cx="7787817" cy="2788907"/>
          </a:xfrm>
        </p:spPr>
        <p:txBody>
          <a:bodyPr/>
          <a:lstStyle/>
          <a:p>
            <a:pPr marL="0" indent="0">
              <a:buNone/>
            </a:pPr>
            <a:r>
              <a:rPr lang="fr-FR" dirty="0"/>
              <a:t>A good brand </a:t>
            </a:r>
            <a:r>
              <a:rPr lang="fr-FR" dirty="0" err="1"/>
              <a:t>is</a:t>
            </a:r>
            <a:r>
              <a:rPr lang="fr-FR" dirty="0"/>
              <a:t> capable of </a:t>
            </a:r>
            <a:r>
              <a:rPr lang="fr-FR" dirty="0" err="1"/>
              <a:t>inspiring</a:t>
            </a:r>
            <a:r>
              <a:rPr lang="fr-FR" dirty="0"/>
              <a:t> </a:t>
            </a:r>
            <a:r>
              <a:rPr lang="fr-FR" b="1" dirty="0"/>
              <a:t>TRUST</a:t>
            </a:r>
            <a:r>
              <a:rPr lang="fr-FR" dirty="0"/>
              <a:t> to the </a:t>
            </a:r>
            <a:r>
              <a:rPr lang="fr-FR" u="sng" dirty="0">
                <a:solidFill>
                  <a:srgbClr val="165E97"/>
                </a:solidFill>
              </a:rPr>
              <a:t>clients</a:t>
            </a:r>
            <a:r>
              <a:rPr lang="fr-FR" dirty="0"/>
              <a:t> and the </a:t>
            </a:r>
            <a:r>
              <a:rPr lang="fr-FR" u="sng" dirty="0" err="1">
                <a:solidFill>
                  <a:srgbClr val="165E97"/>
                </a:solidFill>
              </a:rPr>
              <a:t>stakeholders</a:t>
            </a:r>
            <a:r>
              <a:rPr lang="fr-FR" dirty="0"/>
              <a:t> via </a:t>
            </a:r>
          </a:p>
          <a:p>
            <a:pPr lvl="2"/>
            <a:endParaRPr lang="fr-FR" sz="1200" dirty="0"/>
          </a:p>
          <a:p>
            <a:pPr lvl="2"/>
            <a:r>
              <a:rPr lang="fr-FR" dirty="0"/>
              <a:t>The </a:t>
            </a:r>
            <a:r>
              <a:rPr lang="fr-FR" b="1" dirty="0" err="1"/>
              <a:t>qualities</a:t>
            </a:r>
            <a:r>
              <a:rPr lang="fr-FR" dirty="0"/>
              <a:t> of the </a:t>
            </a:r>
            <a:r>
              <a:rPr lang="fr-FR" dirty="0" err="1"/>
              <a:t>company</a:t>
            </a:r>
            <a:r>
              <a:rPr lang="fr-FR" dirty="0"/>
              <a:t> and </a:t>
            </a:r>
            <a:r>
              <a:rPr lang="fr-FR" dirty="0" err="1"/>
              <a:t>its</a:t>
            </a:r>
            <a:r>
              <a:rPr lang="fr-FR" dirty="0"/>
              <a:t> </a:t>
            </a:r>
            <a:r>
              <a:rPr lang="fr-FR" dirty="0" err="1"/>
              <a:t>products</a:t>
            </a:r>
            <a:endParaRPr lang="fr-FR" dirty="0"/>
          </a:p>
          <a:p>
            <a:pPr lvl="2"/>
            <a:r>
              <a:rPr lang="fr-FR" dirty="0"/>
              <a:t>The </a:t>
            </a:r>
            <a:r>
              <a:rPr lang="fr-FR" b="1" dirty="0" err="1"/>
              <a:t>benefits</a:t>
            </a:r>
            <a:r>
              <a:rPr lang="fr-FR" dirty="0"/>
              <a:t> for the client and </a:t>
            </a:r>
            <a:r>
              <a:rPr lang="fr-FR" dirty="0" err="1"/>
              <a:t>stakeholders</a:t>
            </a:r>
            <a:endParaRPr lang="fr-FR" dirty="0"/>
          </a:p>
          <a:p>
            <a:pPr lvl="2"/>
            <a:r>
              <a:rPr lang="fr-FR" dirty="0"/>
              <a:t>The </a:t>
            </a:r>
            <a:r>
              <a:rPr lang="fr-FR" b="1" dirty="0"/>
              <a:t>values</a:t>
            </a:r>
            <a:r>
              <a:rPr lang="fr-FR" dirty="0"/>
              <a:t> </a:t>
            </a:r>
            <a:r>
              <a:rPr lang="fr-FR" dirty="0" err="1"/>
              <a:t>conveyed</a:t>
            </a:r>
            <a:r>
              <a:rPr lang="fr-FR" dirty="0"/>
              <a:t> by the brand</a:t>
            </a:r>
          </a:p>
        </p:txBody>
      </p:sp>
      <p:pic>
        <p:nvPicPr>
          <p:cNvPr id="2050" name="Picture 2" descr="Can you trust your roofer? | Senior News and Living">
            <a:extLst>
              <a:ext uri="{FF2B5EF4-FFF2-40B4-BE49-F238E27FC236}">
                <a16:creationId xmlns:a16="http://schemas.microsoft.com/office/drawing/2014/main" xmlns="" id="{88DD98F4-5B76-C446-96EB-0F4228E551A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756" t="19031" r="6756" b="22110"/>
          <a:stretch/>
        </p:blipFill>
        <p:spPr bwMode="auto">
          <a:xfrm>
            <a:off x="2305878" y="4267200"/>
            <a:ext cx="4316644" cy="16524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3296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xmlns="" id="{5DC3FFF6-6CAB-8D4E-B215-243208CDDF9F}"/>
              </a:ext>
            </a:extLst>
          </p:cNvPr>
          <p:cNvSpPr>
            <a:spLocks noGrp="1"/>
          </p:cNvSpPr>
          <p:nvPr>
            <p:ph type="title"/>
          </p:nvPr>
        </p:nvSpPr>
        <p:spPr>
          <a:xfrm>
            <a:off x="691376" y="499074"/>
            <a:ext cx="8029129" cy="768675"/>
          </a:xfrm>
        </p:spPr>
        <p:txBody>
          <a:bodyPr/>
          <a:lstStyle/>
          <a:p>
            <a:r>
              <a:rPr lang="fr-FR"/>
              <a:t>Territorial brands</a:t>
            </a:r>
          </a:p>
        </p:txBody>
      </p:sp>
      <p:sp>
        <p:nvSpPr>
          <p:cNvPr id="2" name="Content Placeholder 1">
            <a:extLst>
              <a:ext uri="{FF2B5EF4-FFF2-40B4-BE49-F238E27FC236}">
                <a16:creationId xmlns:a16="http://schemas.microsoft.com/office/drawing/2014/main" xmlns="" id="{1B6CFCF3-3370-4D2D-82AA-E7ADA00135D8}"/>
              </a:ext>
            </a:extLst>
          </p:cNvPr>
          <p:cNvSpPr>
            <a:spLocks noGrp="1"/>
          </p:cNvSpPr>
          <p:nvPr>
            <p:ph idx="1"/>
          </p:nvPr>
        </p:nvSpPr>
        <p:spPr>
          <a:xfrm>
            <a:off x="836593" y="1267749"/>
            <a:ext cx="7883912" cy="4394719"/>
          </a:xfrm>
        </p:spPr>
        <p:txBody>
          <a:bodyPr/>
          <a:lstStyle/>
          <a:p>
            <a:pPr marL="0" indent="0">
              <a:buNone/>
            </a:pPr>
            <a:r>
              <a:rPr lang="fr-CH"/>
              <a:t>One of the </a:t>
            </a:r>
            <a:r>
              <a:rPr lang="fr-CH" err="1"/>
              <a:t>biggest</a:t>
            </a:r>
            <a:r>
              <a:rPr lang="fr-CH"/>
              <a:t> challenge of a territorial brand, and a </a:t>
            </a:r>
            <a:r>
              <a:rPr lang="fr-CH" err="1"/>
              <a:t>compulsory</a:t>
            </a:r>
            <a:r>
              <a:rPr lang="fr-CH"/>
              <a:t> one for </a:t>
            </a:r>
            <a:r>
              <a:rPr lang="fr-CH" err="1"/>
              <a:t>success</a:t>
            </a:r>
            <a:r>
              <a:rPr lang="fr-CH"/>
              <a:t>, </a:t>
            </a:r>
            <a:r>
              <a:rPr lang="fr-CH" err="1"/>
              <a:t>is</a:t>
            </a:r>
            <a:r>
              <a:rPr lang="fr-CH"/>
              <a:t> the </a:t>
            </a:r>
            <a:r>
              <a:rPr lang="fr-CH" b="1"/>
              <a:t>UNIFICATION</a:t>
            </a:r>
            <a:r>
              <a:rPr lang="fr-CH"/>
              <a:t> of all </a:t>
            </a:r>
            <a:r>
              <a:rPr lang="fr-CH" err="1"/>
              <a:t>partners</a:t>
            </a:r>
            <a:r>
              <a:rPr lang="fr-CH"/>
              <a:t> </a:t>
            </a:r>
            <a:r>
              <a:rPr lang="fr-CH" err="1"/>
              <a:t>behind</a:t>
            </a:r>
            <a:r>
              <a:rPr lang="fr-CH"/>
              <a:t> the </a:t>
            </a:r>
            <a:r>
              <a:rPr lang="fr-CH" err="1"/>
              <a:t>idea</a:t>
            </a:r>
            <a:r>
              <a:rPr lang="fr-CH"/>
              <a:t> and the values. </a:t>
            </a:r>
          </a:p>
          <a:p>
            <a:pPr marL="0" indent="0">
              <a:buNone/>
            </a:pPr>
            <a:endParaRPr lang="fr-CH" sz="2200"/>
          </a:p>
          <a:p>
            <a:pPr marL="0" indent="0">
              <a:buNone/>
            </a:pPr>
            <a:endParaRPr lang="fr-CH" sz="2200"/>
          </a:p>
          <a:p>
            <a:pPr marL="0" indent="0">
              <a:buNone/>
            </a:pPr>
            <a:endParaRPr lang="fr-CH" sz="2200"/>
          </a:p>
          <a:p>
            <a:pPr marL="0" indent="0">
              <a:buNone/>
            </a:pPr>
            <a:endParaRPr lang="fr-CH" sz="2200"/>
          </a:p>
          <a:p>
            <a:pPr marL="0" indent="0">
              <a:buNone/>
            </a:pPr>
            <a:endParaRPr lang="fr-CH" sz="2200"/>
          </a:p>
          <a:p>
            <a:pPr marL="0" indent="0">
              <a:buNone/>
            </a:pPr>
            <a:endParaRPr lang="fr-CH" sz="2200"/>
          </a:p>
          <a:p>
            <a:pPr marL="0" indent="0">
              <a:buNone/>
            </a:pPr>
            <a:r>
              <a:rPr lang="fr-CH"/>
              <a:t>Clients </a:t>
            </a:r>
            <a:r>
              <a:rPr lang="fr-CH" err="1"/>
              <a:t>will</a:t>
            </a:r>
            <a:r>
              <a:rPr lang="fr-CH"/>
              <a:t> not </a:t>
            </a:r>
            <a:r>
              <a:rPr lang="fr-CH" err="1"/>
              <a:t>be</a:t>
            </a:r>
            <a:r>
              <a:rPr lang="fr-CH"/>
              <a:t> able to </a:t>
            </a:r>
            <a:r>
              <a:rPr lang="fr-CH" b="1" err="1"/>
              <a:t>recognise</a:t>
            </a:r>
            <a:r>
              <a:rPr lang="fr-CH"/>
              <a:t> and </a:t>
            </a:r>
            <a:r>
              <a:rPr lang="fr-CH" b="1"/>
              <a:t>trust</a:t>
            </a:r>
            <a:r>
              <a:rPr lang="fr-CH"/>
              <a:t> a brand if the values are not </a:t>
            </a:r>
            <a:r>
              <a:rPr lang="fr-CH" err="1"/>
              <a:t>shared</a:t>
            </a:r>
            <a:r>
              <a:rPr lang="fr-CH"/>
              <a:t> by all stakeholders</a:t>
            </a:r>
          </a:p>
        </p:txBody>
      </p:sp>
      <p:pic>
        <p:nvPicPr>
          <p:cNvPr id="3" name="Picture 2">
            <a:extLst>
              <a:ext uri="{FF2B5EF4-FFF2-40B4-BE49-F238E27FC236}">
                <a16:creationId xmlns:a16="http://schemas.microsoft.com/office/drawing/2014/main" xmlns="" id="{AFF41880-7E45-4B56-B072-CBE6F23DF179}"/>
              </a:ext>
            </a:extLst>
          </p:cNvPr>
          <p:cNvPicPr>
            <a:picLocks noChangeAspect="1"/>
          </p:cNvPicPr>
          <p:nvPr/>
        </p:nvPicPr>
        <p:blipFill>
          <a:blip r:embed="rId3"/>
          <a:stretch>
            <a:fillRect/>
          </a:stretch>
        </p:blipFill>
        <p:spPr>
          <a:xfrm>
            <a:off x="2914764" y="2778391"/>
            <a:ext cx="2930509" cy="2195053"/>
          </a:xfrm>
          <a:prstGeom prst="rect">
            <a:avLst/>
          </a:prstGeom>
        </p:spPr>
      </p:pic>
    </p:spTree>
    <p:extLst>
      <p:ext uri="{BB962C8B-B14F-4D97-AF65-F5344CB8AC3E}">
        <p14:creationId xmlns:p14="http://schemas.microsoft.com/office/powerpoint/2010/main" xmlns="" val="403834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3023F-E55F-4170-89F9-6B7FE0F0306C}"/>
              </a:ext>
            </a:extLst>
          </p:cNvPr>
          <p:cNvSpPr>
            <a:spLocks noGrp="1"/>
          </p:cNvSpPr>
          <p:nvPr>
            <p:ph type="title"/>
          </p:nvPr>
        </p:nvSpPr>
        <p:spPr>
          <a:xfrm>
            <a:off x="555981" y="334036"/>
            <a:ext cx="8228135" cy="768675"/>
          </a:xfrm>
        </p:spPr>
        <p:txBody>
          <a:bodyPr/>
          <a:lstStyle/>
          <a:p>
            <a:r>
              <a:rPr lang="fr-CH" dirty="0"/>
              <a:t>Information </a:t>
            </a:r>
            <a:r>
              <a:rPr lang="fr-CH" dirty="0" err="1"/>
              <a:t>behind</a:t>
            </a:r>
            <a:r>
              <a:rPr lang="fr-CH" dirty="0"/>
              <a:t> </a:t>
            </a:r>
            <a:r>
              <a:rPr lang="fr-CH" dirty="0" err="1"/>
              <a:t>your</a:t>
            </a:r>
            <a:r>
              <a:rPr lang="fr-CH" dirty="0"/>
              <a:t> brand</a:t>
            </a:r>
          </a:p>
        </p:txBody>
      </p:sp>
      <p:sp>
        <p:nvSpPr>
          <p:cNvPr id="4" name="Rectangle 3">
            <a:extLst>
              <a:ext uri="{FF2B5EF4-FFF2-40B4-BE49-F238E27FC236}">
                <a16:creationId xmlns:a16="http://schemas.microsoft.com/office/drawing/2014/main" xmlns="" id="{9DA30BEF-D225-42ED-AB5D-06969ACD3D6F}"/>
              </a:ext>
            </a:extLst>
          </p:cNvPr>
          <p:cNvSpPr/>
          <p:nvPr/>
        </p:nvSpPr>
        <p:spPr>
          <a:xfrm>
            <a:off x="1359673" y="2097156"/>
            <a:ext cx="1327868" cy="3038730"/>
          </a:xfrm>
          <a:prstGeom prst="rect">
            <a:avLst/>
          </a:prstGeom>
          <a:solidFill>
            <a:schemeClr val="accent2">
              <a:lumMod val="20000"/>
              <a:lumOff val="80000"/>
            </a:schemeClr>
          </a:solidFill>
          <a:ln>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CH" sz="2000" dirty="0">
                <a:solidFill>
                  <a:schemeClr val="tx1"/>
                </a:solidFill>
              </a:rPr>
              <a:t>Values &amp; mission</a:t>
            </a:r>
          </a:p>
          <a:p>
            <a:pPr algn="ctr"/>
            <a:endParaRPr lang="fr-CH" sz="1200" dirty="0">
              <a:solidFill>
                <a:schemeClr val="tx1"/>
              </a:solidFill>
            </a:endParaRPr>
          </a:p>
          <a:p>
            <a:pPr algn="ctr"/>
            <a:r>
              <a:rPr lang="fr-CH" sz="1200" dirty="0" err="1">
                <a:solidFill>
                  <a:schemeClr val="tx1"/>
                </a:solidFill>
              </a:rPr>
              <a:t>What</a:t>
            </a:r>
            <a:r>
              <a:rPr lang="fr-CH" sz="1200" dirty="0">
                <a:solidFill>
                  <a:schemeClr val="tx1"/>
                </a:solidFill>
              </a:rPr>
              <a:t> </a:t>
            </a:r>
            <a:r>
              <a:rPr lang="fr-CH" sz="1200" dirty="0" err="1">
                <a:solidFill>
                  <a:schemeClr val="tx1"/>
                </a:solidFill>
              </a:rPr>
              <a:t>is</a:t>
            </a:r>
            <a:r>
              <a:rPr lang="fr-CH" sz="1200" dirty="0">
                <a:solidFill>
                  <a:schemeClr val="tx1"/>
                </a:solidFill>
              </a:rPr>
              <a:t> </a:t>
            </a:r>
            <a:r>
              <a:rPr lang="fr-CH" sz="1200" dirty="0" err="1">
                <a:solidFill>
                  <a:schemeClr val="tx1"/>
                </a:solidFill>
              </a:rPr>
              <a:t>your</a:t>
            </a:r>
            <a:r>
              <a:rPr lang="fr-CH" sz="1200" dirty="0">
                <a:solidFill>
                  <a:schemeClr val="tx1"/>
                </a:solidFill>
              </a:rPr>
              <a:t> brand </a:t>
            </a:r>
            <a:r>
              <a:rPr lang="fr-CH" sz="1200" dirty="0" err="1">
                <a:solidFill>
                  <a:schemeClr val="tx1"/>
                </a:solidFill>
              </a:rPr>
              <a:t>committed</a:t>
            </a:r>
            <a:r>
              <a:rPr lang="fr-CH" sz="1200" dirty="0">
                <a:solidFill>
                  <a:schemeClr val="tx1"/>
                </a:solidFill>
              </a:rPr>
              <a:t> to, in </a:t>
            </a:r>
            <a:r>
              <a:rPr lang="fr-CH" sz="1200" dirty="0" err="1">
                <a:solidFill>
                  <a:schemeClr val="tx1"/>
                </a:solidFill>
              </a:rPr>
              <a:t>order</a:t>
            </a:r>
            <a:r>
              <a:rPr lang="fr-CH" sz="1200" dirty="0">
                <a:solidFill>
                  <a:schemeClr val="tx1"/>
                </a:solidFill>
              </a:rPr>
              <a:t> to </a:t>
            </a:r>
            <a:r>
              <a:rPr lang="fr-CH" sz="1200" dirty="0" err="1">
                <a:solidFill>
                  <a:schemeClr val="tx1"/>
                </a:solidFill>
              </a:rPr>
              <a:t>achieve</a:t>
            </a:r>
            <a:r>
              <a:rPr lang="fr-CH" sz="1200" dirty="0">
                <a:solidFill>
                  <a:schemeClr val="tx1"/>
                </a:solidFill>
              </a:rPr>
              <a:t> </a:t>
            </a:r>
            <a:r>
              <a:rPr lang="fr-CH" sz="1200" dirty="0" err="1">
                <a:solidFill>
                  <a:schemeClr val="tx1"/>
                </a:solidFill>
              </a:rPr>
              <a:t>your</a:t>
            </a:r>
            <a:r>
              <a:rPr lang="fr-CH" sz="1200" dirty="0">
                <a:solidFill>
                  <a:schemeClr val="tx1"/>
                </a:solidFill>
              </a:rPr>
              <a:t> vision in the future ?</a:t>
            </a:r>
          </a:p>
        </p:txBody>
      </p:sp>
      <p:sp>
        <p:nvSpPr>
          <p:cNvPr id="8" name="Rectangle 7">
            <a:extLst>
              <a:ext uri="{FF2B5EF4-FFF2-40B4-BE49-F238E27FC236}">
                <a16:creationId xmlns:a16="http://schemas.microsoft.com/office/drawing/2014/main" xmlns="" id="{9F089EDA-1A39-4DBE-BE24-20E9A3F3E09C}"/>
              </a:ext>
            </a:extLst>
          </p:cNvPr>
          <p:cNvSpPr/>
          <p:nvPr/>
        </p:nvSpPr>
        <p:spPr>
          <a:xfrm rot="5400000">
            <a:off x="3697355" y="1150954"/>
            <a:ext cx="1470993" cy="3363402"/>
          </a:xfrm>
          <a:prstGeom prst="rect">
            <a:avLst/>
          </a:prstGeom>
          <a:solidFill>
            <a:schemeClr val="accent2">
              <a:lumMod val="20000"/>
              <a:lumOff val="80000"/>
            </a:schemeClr>
          </a:solid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0"/>
          <a:lstStyle/>
          <a:p>
            <a:pPr algn="ctr"/>
            <a:r>
              <a:rPr lang="fr-CH" sz="2000" dirty="0">
                <a:solidFill>
                  <a:schemeClr val="tx1"/>
                </a:solidFill>
              </a:rPr>
              <a:t>Positioning</a:t>
            </a:r>
          </a:p>
          <a:p>
            <a:pPr algn="ctr"/>
            <a:endParaRPr lang="fr-CH" sz="1200" dirty="0">
              <a:solidFill>
                <a:schemeClr val="tx1"/>
              </a:solidFill>
            </a:endParaRPr>
          </a:p>
          <a:p>
            <a:pPr algn="ctr"/>
            <a:r>
              <a:rPr lang="fr-CH" sz="1200" dirty="0">
                <a:solidFill>
                  <a:schemeClr val="tx1"/>
                </a:solidFill>
              </a:rPr>
              <a:t>To (</a:t>
            </a:r>
            <a:r>
              <a:rPr lang="fr-CH" sz="1200" dirty="0" err="1">
                <a:solidFill>
                  <a:schemeClr val="tx1"/>
                </a:solidFill>
              </a:rPr>
              <a:t>targeted</a:t>
            </a:r>
            <a:r>
              <a:rPr lang="fr-CH" sz="1200" dirty="0">
                <a:solidFill>
                  <a:schemeClr val="tx1"/>
                </a:solidFill>
              </a:rPr>
              <a:t> segments), </a:t>
            </a:r>
            <a:r>
              <a:rPr lang="fr-CH" sz="1200" dirty="0" err="1">
                <a:solidFill>
                  <a:schemeClr val="tx1"/>
                </a:solidFill>
              </a:rPr>
              <a:t>our</a:t>
            </a:r>
            <a:r>
              <a:rPr lang="fr-CH" sz="1200" dirty="0">
                <a:solidFill>
                  <a:schemeClr val="tx1"/>
                </a:solidFill>
              </a:rPr>
              <a:t> (brand) </a:t>
            </a:r>
            <a:r>
              <a:rPr lang="fr-CH" sz="1200" dirty="0" err="1">
                <a:solidFill>
                  <a:schemeClr val="tx1"/>
                </a:solidFill>
              </a:rPr>
              <a:t>brings</a:t>
            </a:r>
            <a:r>
              <a:rPr lang="fr-CH" sz="1200" dirty="0">
                <a:solidFill>
                  <a:schemeClr val="tx1"/>
                </a:solidFill>
              </a:rPr>
              <a:t> (concept) </a:t>
            </a:r>
            <a:r>
              <a:rPr lang="fr-CH" sz="1200" dirty="0" err="1">
                <a:solidFill>
                  <a:schemeClr val="tx1"/>
                </a:solidFill>
              </a:rPr>
              <a:t>that</a:t>
            </a:r>
            <a:r>
              <a:rPr lang="fr-CH" sz="1200" dirty="0">
                <a:solidFill>
                  <a:schemeClr val="tx1"/>
                </a:solidFill>
              </a:rPr>
              <a:t> </a:t>
            </a:r>
            <a:r>
              <a:rPr lang="fr-CH" sz="1200" dirty="0" err="1">
                <a:solidFill>
                  <a:schemeClr val="tx1"/>
                </a:solidFill>
              </a:rPr>
              <a:t>allows</a:t>
            </a:r>
            <a:r>
              <a:rPr lang="fr-CH" sz="1200" dirty="0">
                <a:solidFill>
                  <a:schemeClr val="tx1"/>
                </a:solidFill>
              </a:rPr>
              <a:t>/</a:t>
            </a:r>
            <a:r>
              <a:rPr lang="fr-CH" sz="1200" dirty="0" err="1">
                <a:solidFill>
                  <a:schemeClr val="tx1"/>
                </a:solidFill>
              </a:rPr>
              <a:t>offers</a:t>
            </a:r>
            <a:r>
              <a:rPr lang="fr-CH" sz="1200" dirty="0">
                <a:solidFill>
                  <a:schemeClr val="tx1"/>
                </a:solidFill>
              </a:rPr>
              <a:t> (axis of </a:t>
            </a:r>
            <a:r>
              <a:rPr lang="fr-CH" sz="1200" dirty="0" err="1">
                <a:solidFill>
                  <a:schemeClr val="tx1"/>
                </a:solidFill>
              </a:rPr>
              <a:t>differentiation</a:t>
            </a:r>
            <a:r>
              <a:rPr lang="fr-CH" sz="1200" dirty="0">
                <a:solidFill>
                  <a:schemeClr val="tx1"/>
                </a:solidFill>
              </a:rPr>
              <a:t>).</a:t>
            </a:r>
          </a:p>
        </p:txBody>
      </p:sp>
      <p:sp>
        <p:nvSpPr>
          <p:cNvPr id="14" name="Rectangle 13">
            <a:extLst>
              <a:ext uri="{FF2B5EF4-FFF2-40B4-BE49-F238E27FC236}">
                <a16:creationId xmlns:a16="http://schemas.microsoft.com/office/drawing/2014/main" xmlns="" id="{0AE5C0ED-9935-4747-9EB0-5ACE4DA30BE8}"/>
              </a:ext>
            </a:extLst>
          </p:cNvPr>
          <p:cNvSpPr/>
          <p:nvPr/>
        </p:nvSpPr>
        <p:spPr>
          <a:xfrm>
            <a:off x="6203343" y="2097156"/>
            <a:ext cx="1327868" cy="3038730"/>
          </a:xfrm>
          <a:prstGeom prst="rect">
            <a:avLst/>
          </a:prstGeom>
          <a:solidFill>
            <a:schemeClr val="accent2">
              <a:lumMod val="20000"/>
              <a:lumOff val="80000"/>
            </a:schemeClr>
          </a:solidFill>
          <a:ln>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CH" sz="2000" dirty="0">
                <a:solidFill>
                  <a:schemeClr val="tx1"/>
                </a:solidFill>
              </a:rPr>
              <a:t>Audience</a:t>
            </a:r>
          </a:p>
          <a:p>
            <a:pPr algn="ctr"/>
            <a:endParaRPr lang="fr-CH" sz="1200" dirty="0">
              <a:solidFill>
                <a:schemeClr val="tx1"/>
              </a:solidFill>
            </a:endParaRPr>
          </a:p>
          <a:p>
            <a:pPr algn="ctr"/>
            <a:r>
              <a:rPr lang="fr-CH" sz="1200" dirty="0" err="1">
                <a:solidFill>
                  <a:schemeClr val="tx1"/>
                </a:solidFill>
              </a:rPr>
              <a:t>Demographic</a:t>
            </a:r>
            <a:endParaRPr lang="fr-CH" sz="1200" dirty="0">
              <a:solidFill>
                <a:schemeClr val="tx1"/>
              </a:solidFill>
            </a:endParaRPr>
          </a:p>
          <a:p>
            <a:pPr algn="ctr"/>
            <a:endParaRPr lang="fr-CH" sz="800" dirty="0">
              <a:solidFill>
                <a:schemeClr val="tx1"/>
              </a:solidFill>
            </a:endParaRPr>
          </a:p>
          <a:p>
            <a:pPr algn="ctr"/>
            <a:r>
              <a:rPr lang="fr-CH" sz="1200" dirty="0" err="1">
                <a:solidFill>
                  <a:schemeClr val="tx1"/>
                </a:solidFill>
              </a:rPr>
              <a:t>Psychogric</a:t>
            </a:r>
            <a:endParaRPr lang="fr-CH" sz="1200" dirty="0">
              <a:solidFill>
                <a:schemeClr val="tx1"/>
              </a:solidFill>
            </a:endParaRPr>
          </a:p>
          <a:p>
            <a:pPr algn="ctr"/>
            <a:endParaRPr lang="fr-CH" sz="800" dirty="0">
              <a:solidFill>
                <a:schemeClr val="tx1"/>
              </a:solidFill>
            </a:endParaRPr>
          </a:p>
          <a:p>
            <a:pPr algn="ctr"/>
            <a:r>
              <a:rPr lang="fr-CH" sz="1200" dirty="0" err="1">
                <a:solidFill>
                  <a:schemeClr val="tx1"/>
                </a:solidFill>
              </a:rPr>
              <a:t>Comportmental</a:t>
            </a:r>
            <a:endParaRPr lang="fr-CH" sz="1200" dirty="0">
              <a:solidFill>
                <a:schemeClr val="tx1"/>
              </a:solidFill>
            </a:endParaRPr>
          </a:p>
          <a:p>
            <a:pPr algn="ctr"/>
            <a:endParaRPr lang="fr-CH" sz="800" dirty="0">
              <a:solidFill>
                <a:schemeClr val="tx1"/>
              </a:solidFill>
            </a:endParaRPr>
          </a:p>
          <a:p>
            <a:pPr algn="ctr"/>
            <a:r>
              <a:rPr lang="fr-CH" sz="1200" dirty="0">
                <a:solidFill>
                  <a:schemeClr val="tx1"/>
                </a:solidFill>
              </a:rPr>
              <a:t>Geographic</a:t>
            </a:r>
            <a:endParaRPr lang="fr-CH" sz="1400" dirty="0">
              <a:solidFill>
                <a:schemeClr val="tx1"/>
              </a:solidFill>
            </a:endParaRPr>
          </a:p>
          <a:p>
            <a:pPr algn="ctr"/>
            <a:endParaRPr lang="fr-CH" sz="1400" dirty="0">
              <a:solidFill>
                <a:schemeClr val="tx1"/>
              </a:solidFill>
            </a:endParaRPr>
          </a:p>
          <a:p>
            <a:pPr algn="ctr"/>
            <a:endParaRPr lang="fr-CH" sz="1400" dirty="0">
              <a:solidFill>
                <a:schemeClr val="tx1"/>
              </a:solidFill>
            </a:endParaRPr>
          </a:p>
          <a:p>
            <a:pPr algn="ctr"/>
            <a:endParaRPr lang="fr-CH" sz="2000" dirty="0">
              <a:solidFill>
                <a:schemeClr val="tx1"/>
              </a:solidFill>
            </a:endParaRPr>
          </a:p>
        </p:txBody>
      </p:sp>
      <p:sp>
        <p:nvSpPr>
          <p:cNvPr id="16" name="Rectangle 15">
            <a:extLst>
              <a:ext uri="{FF2B5EF4-FFF2-40B4-BE49-F238E27FC236}">
                <a16:creationId xmlns:a16="http://schemas.microsoft.com/office/drawing/2014/main" xmlns="" id="{526987EF-D6C0-442D-9BE8-AADB318F1F8D}"/>
              </a:ext>
            </a:extLst>
          </p:cNvPr>
          <p:cNvSpPr/>
          <p:nvPr/>
        </p:nvSpPr>
        <p:spPr>
          <a:xfrm rot="5400000">
            <a:off x="3697354" y="2718688"/>
            <a:ext cx="1470993" cy="3363402"/>
          </a:xfrm>
          <a:prstGeom prst="rect">
            <a:avLst/>
          </a:prstGeom>
          <a:solidFill>
            <a:schemeClr val="accent2">
              <a:lumMod val="20000"/>
              <a:lumOff val="80000"/>
            </a:schemeClr>
          </a:solidFill>
          <a:ln>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nchorCtr="0"/>
          <a:lstStyle/>
          <a:p>
            <a:pPr algn="ctr"/>
            <a:r>
              <a:rPr lang="fr-CH" sz="2000" dirty="0">
                <a:solidFill>
                  <a:schemeClr val="tx1"/>
                </a:solidFill>
              </a:rPr>
              <a:t>Personality</a:t>
            </a:r>
          </a:p>
          <a:p>
            <a:pPr algn="ctr"/>
            <a:endParaRPr lang="fr-CH" sz="1200" dirty="0">
              <a:solidFill>
                <a:schemeClr val="tx1"/>
              </a:solidFill>
            </a:endParaRPr>
          </a:p>
          <a:p>
            <a:pPr algn="ctr"/>
            <a:r>
              <a:rPr lang="fr-CH" sz="1200" dirty="0">
                <a:solidFill>
                  <a:schemeClr val="tx1"/>
                </a:solidFill>
              </a:rPr>
              <a:t>Human </a:t>
            </a:r>
            <a:r>
              <a:rPr lang="fr-CH" sz="1200" dirty="0" err="1">
                <a:solidFill>
                  <a:schemeClr val="tx1"/>
                </a:solidFill>
              </a:rPr>
              <a:t>psychology</a:t>
            </a:r>
            <a:r>
              <a:rPr lang="fr-CH" sz="1200" dirty="0">
                <a:solidFill>
                  <a:schemeClr val="tx1"/>
                </a:solidFill>
              </a:rPr>
              <a:t> : 12 </a:t>
            </a:r>
            <a:r>
              <a:rPr lang="fr-CH" sz="1200" dirty="0" err="1">
                <a:solidFill>
                  <a:schemeClr val="tx1"/>
                </a:solidFill>
              </a:rPr>
              <a:t>archetypes</a:t>
            </a:r>
            <a:endParaRPr lang="fr-CH" sz="1200" dirty="0">
              <a:solidFill>
                <a:schemeClr val="tx1"/>
              </a:solidFill>
            </a:endParaRPr>
          </a:p>
        </p:txBody>
      </p:sp>
      <p:grpSp>
        <p:nvGrpSpPr>
          <p:cNvPr id="20" name="Group 19">
            <a:extLst>
              <a:ext uri="{FF2B5EF4-FFF2-40B4-BE49-F238E27FC236}">
                <a16:creationId xmlns:a16="http://schemas.microsoft.com/office/drawing/2014/main" xmlns="" id="{67EEF81E-51CA-4686-81F1-93709889DDE7}"/>
              </a:ext>
            </a:extLst>
          </p:cNvPr>
          <p:cNvGrpSpPr/>
          <p:nvPr/>
        </p:nvGrpSpPr>
        <p:grpSpPr>
          <a:xfrm>
            <a:off x="1347081" y="5232626"/>
            <a:ext cx="6171538" cy="1009815"/>
            <a:chOff x="1347081" y="4725731"/>
            <a:chExt cx="6171538" cy="1009815"/>
          </a:xfrm>
        </p:grpSpPr>
        <p:sp>
          <p:nvSpPr>
            <p:cNvPr id="18" name="Isosceles Triangle 17">
              <a:extLst>
                <a:ext uri="{FF2B5EF4-FFF2-40B4-BE49-F238E27FC236}">
                  <a16:creationId xmlns:a16="http://schemas.microsoft.com/office/drawing/2014/main" xmlns="" id="{A0363F51-56E3-4098-9179-B6E64E2C06E4}"/>
                </a:ext>
              </a:extLst>
            </p:cNvPr>
            <p:cNvSpPr/>
            <p:nvPr/>
          </p:nvSpPr>
          <p:spPr>
            <a:xfrm rot="10800000">
              <a:off x="1347081" y="4725731"/>
              <a:ext cx="6171538" cy="1009815"/>
            </a:xfrm>
            <a:prstGeom prst="triangle">
              <a:avLst/>
            </a:prstGeom>
            <a:solidFill>
              <a:schemeClr val="accent2">
                <a:lumMod val="20000"/>
                <a:lumOff val="80000"/>
              </a:schemeClr>
            </a:solidFill>
            <a:ln>
              <a:solidFill>
                <a:srgbClr val="00008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endParaRPr lang="fr-CH" sz="2000" dirty="0">
                <a:solidFill>
                  <a:schemeClr val="tx1"/>
                </a:solidFill>
              </a:endParaRPr>
            </a:p>
          </p:txBody>
        </p:sp>
        <p:sp>
          <p:nvSpPr>
            <p:cNvPr id="19" name="TextBox 18">
              <a:extLst>
                <a:ext uri="{FF2B5EF4-FFF2-40B4-BE49-F238E27FC236}">
                  <a16:creationId xmlns:a16="http://schemas.microsoft.com/office/drawing/2014/main" xmlns="" id="{8378E2CE-ADC6-47EA-9D37-374C2A9CF9BE}"/>
                </a:ext>
              </a:extLst>
            </p:cNvPr>
            <p:cNvSpPr txBox="1"/>
            <p:nvPr/>
          </p:nvSpPr>
          <p:spPr>
            <a:xfrm>
              <a:off x="3713742" y="4725736"/>
              <a:ext cx="1438214" cy="400110"/>
            </a:xfrm>
            <a:prstGeom prst="rect">
              <a:avLst/>
            </a:prstGeom>
            <a:noFill/>
          </p:spPr>
          <p:txBody>
            <a:bodyPr wrap="none" rtlCol="0">
              <a:spAutoFit/>
            </a:bodyPr>
            <a:lstStyle/>
            <a:p>
              <a:r>
                <a:rPr lang="fr-CH" sz="2000" dirty="0">
                  <a:latin typeface="+mj-lt"/>
                </a:rPr>
                <a:t>Brand Idea</a:t>
              </a:r>
            </a:p>
          </p:txBody>
        </p:sp>
      </p:grpSp>
      <p:sp>
        <p:nvSpPr>
          <p:cNvPr id="21" name="TextBox 20">
            <a:extLst>
              <a:ext uri="{FF2B5EF4-FFF2-40B4-BE49-F238E27FC236}">
                <a16:creationId xmlns:a16="http://schemas.microsoft.com/office/drawing/2014/main" xmlns="" id="{3F9FA457-99F4-4181-B002-7BF637F8F874}"/>
              </a:ext>
            </a:extLst>
          </p:cNvPr>
          <p:cNvSpPr txBox="1"/>
          <p:nvPr/>
        </p:nvSpPr>
        <p:spPr>
          <a:xfrm>
            <a:off x="673743" y="1199451"/>
            <a:ext cx="8496365" cy="646331"/>
          </a:xfrm>
          <a:prstGeom prst="rect">
            <a:avLst/>
          </a:prstGeom>
          <a:noFill/>
        </p:spPr>
        <p:txBody>
          <a:bodyPr wrap="none" rtlCol="0">
            <a:spAutoFit/>
          </a:bodyPr>
          <a:lstStyle/>
          <a:p>
            <a:r>
              <a:rPr lang="fr-CH" sz="1800" dirty="0" err="1">
                <a:latin typeface="Calibri" panose="020F0502020204030204" pitchFamily="34" charset="0"/>
                <a:cs typeface="Calibri" panose="020F0502020204030204" pitchFamily="34" charset="0"/>
              </a:rPr>
              <a:t>Research</a:t>
            </a:r>
            <a:r>
              <a:rPr lang="fr-CH" sz="1800" dirty="0">
                <a:latin typeface="Calibri" panose="020F0502020204030204" pitchFamily="34" charset="0"/>
                <a:cs typeface="Calibri" panose="020F0502020204030204" pitchFamily="34" charset="0"/>
              </a:rPr>
              <a:t> goal : </a:t>
            </a:r>
            <a:r>
              <a:rPr lang="fr-CH" sz="1800" b="1" dirty="0" err="1">
                <a:latin typeface="Calibri" panose="020F0502020204030204" pitchFamily="34" charset="0"/>
                <a:cs typeface="Calibri" panose="020F0502020204030204" pitchFamily="34" charset="0"/>
              </a:rPr>
              <a:t>Who</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is</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your</a:t>
            </a:r>
            <a:r>
              <a:rPr lang="fr-CH" sz="1800" dirty="0">
                <a:latin typeface="Calibri" panose="020F0502020204030204" pitchFamily="34" charset="0"/>
                <a:cs typeface="Calibri" panose="020F0502020204030204" pitchFamily="34" charset="0"/>
              </a:rPr>
              <a:t> audience, </a:t>
            </a:r>
            <a:r>
              <a:rPr lang="fr-CH" sz="1800" b="1" dirty="0" err="1">
                <a:latin typeface="Calibri" panose="020F0502020204030204" pitchFamily="34" charset="0"/>
                <a:cs typeface="Calibri" panose="020F0502020204030204" pitchFamily="34" charset="0"/>
              </a:rPr>
              <a:t>what</a:t>
            </a:r>
            <a:r>
              <a:rPr lang="fr-CH" sz="1800" dirty="0">
                <a:latin typeface="Calibri" panose="020F0502020204030204" pitchFamily="34" charset="0"/>
                <a:cs typeface="Calibri" panose="020F0502020204030204" pitchFamily="34" charset="0"/>
              </a:rPr>
              <a:t> do </a:t>
            </a:r>
            <a:r>
              <a:rPr lang="fr-CH" sz="1800" dirty="0" err="1">
                <a:latin typeface="Calibri" panose="020F0502020204030204" pitchFamily="34" charset="0"/>
                <a:cs typeface="Calibri" panose="020F0502020204030204" pitchFamily="34" charset="0"/>
              </a:rPr>
              <a:t>they</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need</a:t>
            </a:r>
            <a:r>
              <a:rPr lang="fr-CH" sz="1800" dirty="0">
                <a:latin typeface="Calibri" panose="020F0502020204030204" pitchFamily="34" charset="0"/>
                <a:cs typeface="Calibri" panose="020F0502020204030204" pitchFamily="34" charset="0"/>
              </a:rPr>
              <a:t> and</a:t>
            </a:r>
            <a:br>
              <a:rPr lang="fr-CH" sz="1800" dirty="0">
                <a:latin typeface="Calibri" panose="020F0502020204030204" pitchFamily="34" charset="0"/>
                <a:cs typeface="Calibri" panose="020F0502020204030204" pitchFamily="34" charset="0"/>
              </a:rPr>
            </a:br>
            <a:r>
              <a:rPr lang="fr-CH" sz="1800" b="1" dirty="0">
                <a:latin typeface="Calibri" panose="020F0502020204030204" pitchFamily="34" charset="0"/>
                <a:cs typeface="Calibri" panose="020F0502020204030204" pitchFamily="34" charset="0"/>
              </a:rPr>
              <a:t>how</a:t>
            </a:r>
            <a:r>
              <a:rPr lang="fr-CH" sz="1800" dirty="0">
                <a:latin typeface="Calibri" panose="020F0502020204030204" pitchFamily="34" charset="0"/>
                <a:cs typeface="Calibri" panose="020F0502020204030204" pitchFamily="34" charset="0"/>
              </a:rPr>
              <a:t> are </a:t>
            </a:r>
            <a:r>
              <a:rPr lang="fr-CH" sz="1800" dirty="0" err="1">
                <a:latin typeface="Calibri" panose="020F0502020204030204" pitchFamily="34" charset="0"/>
                <a:cs typeface="Calibri" panose="020F0502020204030204" pitchFamily="34" charset="0"/>
              </a:rPr>
              <a:t>your</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serving</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them</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better</a:t>
            </a:r>
            <a:r>
              <a:rPr lang="fr-CH" sz="1800" dirty="0">
                <a:latin typeface="Calibri" panose="020F0502020204030204" pitchFamily="34" charset="0"/>
                <a:cs typeface="Calibri" panose="020F0502020204030204" pitchFamily="34" charset="0"/>
              </a:rPr>
              <a:t> &amp; </a:t>
            </a:r>
            <a:r>
              <a:rPr lang="fr-CH" sz="1800" dirty="0" err="1">
                <a:latin typeface="Calibri" panose="020F0502020204030204" pitchFamily="34" charset="0"/>
                <a:cs typeface="Calibri" panose="020F0502020204030204" pitchFamily="34" charset="0"/>
              </a:rPr>
              <a:t>differently</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than</a:t>
            </a:r>
            <a:r>
              <a:rPr lang="fr-CH" sz="1800" dirty="0">
                <a:latin typeface="Calibri" panose="020F0502020204030204" pitchFamily="34" charset="0"/>
                <a:cs typeface="Calibri" panose="020F0502020204030204" pitchFamily="34" charset="0"/>
              </a:rPr>
              <a:t> </a:t>
            </a:r>
            <a:r>
              <a:rPr lang="fr-CH" sz="1800" dirty="0" err="1">
                <a:latin typeface="Calibri" panose="020F0502020204030204" pitchFamily="34" charset="0"/>
                <a:cs typeface="Calibri" panose="020F0502020204030204" pitchFamily="34" charset="0"/>
              </a:rPr>
              <a:t>every</a:t>
            </a:r>
            <a:r>
              <a:rPr lang="fr-CH" sz="1800" dirty="0">
                <a:latin typeface="Calibri" panose="020F0502020204030204" pitchFamily="34" charset="0"/>
                <a:cs typeface="Calibri" panose="020F0502020204030204" pitchFamily="34" charset="0"/>
              </a:rPr>
              <a:t> single </a:t>
            </a:r>
            <a:r>
              <a:rPr lang="fr-CH" sz="1800" dirty="0" err="1">
                <a:latin typeface="Calibri" panose="020F0502020204030204" pitchFamily="34" charset="0"/>
                <a:cs typeface="Calibri" panose="020F0502020204030204" pitchFamily="34" charset="0"/>
              </a:rPr>
              <a:t>other</a:t>
            </a:r>
            <a:r>
              <a:rPr lang="fr-CH" sz="1800" dirty="0">
                <a:latin typeface="Calibri" panose="020F0502020204030204" pitchFamily="34" charset="0"/>
                <a:cs typeface="Calibri" panose="020F0502020204030204" pitchFamily="34" charset="0"/>
              </a:rPr>
              <a:t> option </a:t>
            </a:r>
            <a:r>
              <a:rPr lang="fr-CH" sz="1800" dirty="0" err="1">
                <a:latin typeface="Calibri" panose="020F0502020204030204" pitchFamily="34" charset="0"/>
                <a:cs typeface="Calibri" panose="020F0502020204030204" pitchFamily="34" charset="0"/>
              </a:rPr>
              <a:t>available</a:t>
            </a:r>
            <a:r>
              <a:rPr lang="fr-CH" sz="1800" dirty="0">
                <a:latin typeface="Calibri" panose="020F0502020204030204" pitchFamily="34" charset="0"/>
                <a:cs typeface="Calibri" panose="020F0502020204030204" pitchFamily="34" charset="0"/>
              </a:rPr>
              <a:t> ?</a:t>
            </a:r>
          </a:p>
        </p:txBody>
      </p:sp>
      <p:sp>
        <p:nvSpPr>
          <p:cNvPr id="25" name="ZoneTexte 4">
            <a:extLst>
              <a:ext uri="{FF2B5EF4-FFF2-40B4-BE49-F238E27FC236}">
                <a16:creationId xmlns:a16="http://schemas.microsoft.com/office/drawing/2014/main" xmlns="" id="{094786B4-9CD3-4C3F-91CB-1C11AE5CA0B6}"/>
              </a:ext>
            </a:extLst>
          </p:cNvPr>
          <p:cNvSpPr txBox="1"/>
          <p:nvPr/>
        </p:nvSpPr>
        <p:spPr>
          <a:xfrm>
            <a:off x="212035" y="6189401"/>
            <a:ext cx="3526928" cy="261610"/>
          </a:xfrm>
          <a:prstGeom prst="rect">
            <a:avLst/>
          </a:prstGeom>
          <a:noFill/>
        </p:spPr>
        <p:txBody>
          <a:bodyPr wrap="none" rtlCol="0">
            <a:spAutoFit/>
          </a:bodyPr>
          <a:lstStyle/>
          <a:p>
            <a:r>
              <a:rPr lang="fr-FR" sz="1100" i="1" dirty="0">
                <a:latin typeface="Calibri Light" panose="020F0302020204030204" pitchFamily="34" charset="0"/>
                <a:cs typeface="Calibri Light" panose="020F0302020204030204" pitchFamily="34" charset="0"/>
              </a:rPr>
              <a:t>Source : Sumner Hobart, 2019, </a:t>
            </a:r>
            <a:r>
              <a:rPr lang="fr-FR" sz="1100" i="1" dirty="0" err="1">
                <a:latin typeface="Calibri Light" panose="020F0302020204030204" pitchFamily="34" charset="0"/>
                <a:cs typeface="Calibri Light" panose="020F0302020204030204" pitchFamily="34" charset="0"/>
              </a:rPr>
              <a:t>Branding</a:t>
            </a:r>
            <a:r>
              <a:rPr lang="fr-FR" sz="1100" i="1" dirty="0">
                <a:latin typeface="Calibri Light" panose="020F0302020204030204" pitchFamily="34" charset="0"/>
                <a:cs typeface="Calibri Light" panose="020F0302020204030204" pitchFamily="34" charset="0"/>
              </a:rPr>
              <a:t> workshop internet</a:t>
            </a:r>
          </a:p>
        </p:txBody>
      </p:sp>
    </p:spTree>
    <p:extLst>
      <p:ext uri="{BB962C8B-B14F-4D97-AF65-F5344CB8AC3E}">
        <p14:creationId xmlns:p14="http://schemas.microsoft.com/office/powerpoint/2010/main" xmlns="" val="2517235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CFCB576-403A-E446-9E39-0DB37F40CB39}"/>
              </a:ext>
            </a:extLst>
          </p:cNvPr>
          <p:cNvSpPr>
            <a:spLocks noGrp="1"/>
          </p:cNvSpPr>
          <p:nvPr>
            <p:ph type="title"/>
          </p:nvPr>
        </p:nvSpPr>
        <p:spPr>
          <a:xfrm>
            <a:off x="457932" y="366682"/>
            <a:ext cx="8228135" cy="768675"/>
          </a:xfrm>
        </p:spPr>
        <p:txBody>
          <a:bodyPr/>
          <a:lstStyle/>
          <a:p>
            <a:r>
              <a:rPr lang="fr-FR" sz="2600" err="1"/>
              <a:t>Carpathia</a:t>
            </a:r>
            <a:r>
              <a:rPr lang="fr-FR" sz="2600"/>
              <a:t> brand</a:t>
            </a:r>
          </a:p>
        </p:txBody>
      </p:sp>
      <p:sp>
        <p:nvSpPr>
          <p:cNvPr id="3" name="Espace réservé du contenu 2">
            <a:extLst>
              <a:ext uri="{FF2B5EF4-FFF2-40B4-BE49-F238E27FC236}">
                <a16:creationId xmlns:a16="http://schemas.microsoft.com/office/drawing/2014/main" xmlns="" id="{1AC99BC8-4DCE-FD4A-8681-4A8C263B0010}"/>
              </a:ext>
            </a:extLst>
          </p:cNvPr>
          <p:cNvSpPr>
            <a:spLocks noGrp="1"/>
          </p:cNvSpPr>
          <p:nvPr>
            <p:ph idx="1"/>
          </p:nvPr>
        </p:nvSpPr>
        <p:spPr>
          <a:xfrm>
            <a:off x="1145851" y="1096410"/>
            <a:ext cx="7295784" cy="4394719"/>
          </a:xfrm>
        </p:spPr>
        <p:txBody>
          <a:bodyPr/>
          <a:lstStyle/>
          <a:p>
            <a:pPr marL="0" indent="0" algn="just">
              <a:lnSpc>
                <a:spcPct val="120000"/>
              </a:lnSpc>
              <a:buNone/>
            </a:pPr>
            <a:r>
              <a:rPr lang="fr-CH" sz="1800" err="1"/>
              <a:t>During</a:t>
            </a:r>
            <a:r>
              <a:rPr lang="fr-CH" sz="1800"/>
              <a:t> </a:t>
            </a:r>
            <a:r>
              <a:rPr lang="fr-CH" sz="1800" err="1"/>
              <a:t>its</a:t>
            </a:r>
            <a:r>
              <a:rPr lang="fr-CH" sz="1800"/>
              <a:t> existence, the </a:t>
            </a:r>
            <a:r>
              <a:rPr lang="fr-CH" sz="1800" err="1"/>
              <a:t>Polish</a:t>
            </a:r>
            <a:r>
              <a:rPr lang="fr-CH" sz="1800"/>
              <a:t> </a:t>
            </a:r>
            <a:r>
              <a:rPr lang="fr-CH" sz="1800" err="1"/>
              <a:t>Carpathian</a:t>
            </a:r>
            <a:r>
              <a:rPr lang="fr-CH" sz="1800"/>
              <a:t> </a:t>
            </a:r>
            <a:r>
              <a:rPr lang="fr-CH" sz="1800" err="1"/>
              <a:t>Euroregion</a:t>
            </a:r>
            <a:r>
              <a:rPr lang="fr-CH" sz="1800"/>
              <a:t> association </a:t>
            </a:r>
            <a:r>
              <a:rPr lang="fr-CH" sz="1800" err="1"/>
              <a:t>implemented</a:t>
            </a:r>
            <a:r>
              <a:rPr lang="fr-CH" sz="1800"/>
              <a:t> more </a:t>
            </a:r>
            <a:r>
              <a:rPr lang="fr-CH" sz="1800" err="1"/>
              <a:t>than</a:t>
            </a:r>
            <a:r>
              <a:rPr lang="fr-CH" sz="1800"/>
              <a:t> 290 cross-</a:t>
            </a:r>
            <a:r>
              <a:rPr lang="fr-CH" sz="1800" err="1"/>
              <a:t>boarder</a:t>
            </a:r>
            <a:r>
              <a:rPr lang="fr-CH" sz="1800"/>
              <a:t> </a:t>
            </a:r>
            <a:r>
              <a:rPr lang="fr-CH" sz="1800" err="1"/>
              <a:t>cooperation</a:t>
            </a:r>
            <a:r>
              <a:rPr lang="fr-CH" sz="1800"/>
              <a:t> (CBC) </a:t>
            </a:r>
            <a:r>
              <a:rPr lang="fr-CH" sz="1800" err="1"/>
              <a:t>projects</a:t>
            </a:r>
            <a:r>
              <a:rPr lang="fr-CH" sz="1800"/>
              <a:t>. The </a:t>
            </a:r>
            <a:r>
              <a:rPr lang="fr-CH" sz="1800" err="1"/>
              <a:t>most</a:t>
            </a:r>
            <a:r>
              <a:rPr lang="fr-CH" sz="1800"/>
              <a:t> important </a:t>
            </a:r>
            <a:r>
              <a:rPr lang="fr-CH" sz="1800" err="1"/>
              <a:t>was</a:t>
            </a:r>
            <a:r>
              <a:rPr lang="fr-CH" sz="1800"/>
              <a:t> the “</a:t>
            </a:r>
            <a:r>
              <a:rPr lang="fr-CH" sz="1800" err="1"/>
              <a:t>Carpathian</a:t>
            </a:r>
            <a:r>
              <a:rPr lang="fr-CH" sz="1800"/>
              <a:t> Horizon 2020”, </a:t>
            </a:r>
            <a:r>
              <a:rPr lang="fr-CH" sz="1800" err="1"/>
              <a:t>which</a:t>
            </a:r>
            <a:r>
              <a:rPr lang="fr-CH" sz="1800"/>
              <a:t> </a:t>
            </a:r>
            <a:r>
              <a:rPr lang="fr-CH" sz="1800" err="1"/>
              <a:t>was</a:t>
            </a:r>
            <a:r>
              <a:rPr lang="fr-CH" sz="1800"/>
              <a:t> an </a:t>
            </a:r>
            <a:r>
              <a:rPr lang="fr-CH" sz="1800" err="1"/>
              <a:t>attempt</a:t>
            </a:r>
            <a:r>
              <a:rPr lang="fr-CH" sz="1800"/>
              <a:t> to </a:t>
            </a:r>
            <a:r>
              <a:rPr lang="fr-CH" sz="1800" err="1"/>
              <a:t>prepare</a:t>
            </a:r>
            <a:r>
              <a:rPr lang="fr-CH" sz="1800"/>
              <a:t> a macro </a:t>
            </a:r>
            <a:r>
              <a:rPr lang="fr-CH" sz="1800" err="1"/>
              <a:t>regional</a:t>
            </a:r>
            <a:r>
              <a:rPr lang="fr-CH" sz="1800"/>
              <a:t> </a:t>
            </a:r>
            <a:r>
              <a:rPr lang="fr-CH" sz="1800" err="1"/>
              <a:t>strategy</a:t>
            </a:r>
            <a:r>
              <a:rPr lang="fr-CH" sz="1800"/>
              <a:t> (MRS) on the </a:t>
            </a:r>
            <a:r>
              <a:rPr lang="fr-CH" sz="1800" err="1"/>
              <a:t>European</a:t>
            </a:r>
            <a:r>
              <a:rPr lang="fr-CH" sz="1800"/>
              <a:t> </a:t>
            </a:r>
            <a:r>
              <a:rPr lang="fr-CH" sz="1800" err="1"/>
              <a:t>level</a:t>
            </a:r>
            <a:r>
              <a:rPr lang="fr-CH" sz="1800"/>
              <a:t> </a:t>
            </a:r>
            <a:r>
              <a:rPr lang="fr-CH" sz="1800" err="1"/>
              <a:t>similar</a:t>
            </a:r>
            <a:r>
              <a:rPr lang="fr-CH" sz="1800"/>
              <a:t> </a:t>
            </a:r>
            <a:r>
              <a:rPr lang="fr-CH" sz="1800" err="1"/>
              <a:t>like</a:t>
            </a:r>
            <a:r>
              <a:rPr lang="fr-CH" sz="1800"/>
              <a:t> the EU </a:t>
            </a:r>
            <a:r>
              <a:rPr lang="fr-CH" sz="1800" err="1"/>
              <a:t>strategy</a:t>
            </a:r>
            <a:r>
              <a:rPr lang="fr-CH" sz="1800"/>
              <a:t> for the Danube </a:t>
            </a:r>
            <a:r>
              <a:rPr lang="fr-CH" sz="1800" err="1"/>
              <a:t>region</a:t>
            </a:r>
            <a:r>
              <a:rPr lang="fr-CH" sz="1800"/>
              <a:t> or the EU </a:t>
            </a:r>
            <a:r>
              <a:rPr lang="fr-CH" sz="1800" err="1"/>
              <a:t>strategy</a:t>
            </a:r>
            <a:r>
              <a:rPr lang="fr-CH" sz="1800"/>
              <a:t> for the </a:t>
            </a:r>
            <a:r>
              <a:rPr lang="fr-CH" sz="1800" err="1"/>
              <a:t>Baltic</a:t>
            </a:r>
            <a:r>
              <a:rPr lang="fr-CH" sz="1800"/>
              <a:t> </a:t>
            </a:r>
            <a:r>
              <a:rPr lang="fr-CH" sz="1800" err="1"/>
              <a:t>Sea</a:t>
            </a:r>
            <a:r>
              <a:rPr lang="fr-CH" sz="1800"/>
              <a:t> </a:t>
            </a:r>
            <a:r>
              <a:rPr lang="fr-CH" sz="1800" err="1"/>
              <a:t>region</a:t>
            </a:r>
            <a:r>
              <a:rPr lang="fr-CH" sz="1800"/>
              <a:t>. </a:t>
            </a:r>
          </a:p>
          <a:p>
            <a:pPr marL="0" indent="0" algn="just">
              <a:lnSpc>
                <a:spcPct val="120000"/>
              </a:lnSpc>
              <a:buNone/>
            </a:pPr>
            <a:r>
              <a:rPr lang="fr-CH" sz="1800" b="1"/>
              <a:t>The </a:t>
            </a:r>
            <a:r>
              <a:rPr lang="fr-CH" sz="1800" b="1" err="1"/>
              <a:t>interesting</a:t>
            </a:r>
            <a:r>
              <a:rPr lang="fr-CH" sz="1800" b="1"/>
              <a:t> </a:t>
            </a:r>
            <a:r>
              <a:rPr lang="fr-CH" sz="1800" b="1" err="1"/>
              <a:t>project</a:t>
            </a:r>
            <a:r>
              <a:rPr lang="fr-CH" sz="1800" b="1"/>
              <a:t> </a:t>
            </a:r>
            <a:r>
              <a:rPr lang="fr-CH" sz="1800" b="1" err="1"/>
              <a:t>is</a:t>
            </a:r>
            <a:r>
              <a:rPr lang="fr-CH" sz="1800" b="1"/>
              <a:t> “</a:t>
            </a:r>
            <a:r>
              <a:rPr lang="fr-CH" sz="1800" b="1" err="1"/>
              <a:t>Carpathian</a:t>
            </a:r>
            <a:r>
              <a:rPr lang="fr-CH" sz="1800" b="1"/>
              <a:t> Mark”, </a:t>
            </a:r>
            <a:r>
              <a:rPr lang="fr-CH" sz="1800" b="1" err="1"/>
              <a:t>whose</a:t>
            </a:r>
            <a:r>
              <a:rPr lang="fr-CH" sz="1800" b="1"/>
              <a:t> </a:t>
            </a:r>
            <a:r>
              <a:rPr lang="fr-CH" sz="1800" b="1" err="1"/>
              <a:t>aim</a:t>
            </a:r>
            <a:r>
              <a:rPr lang="fr-CH" sz="1800" b="1"/>
              <a:t> </a:t>
            </a:r>
            <a:r>
              <a:rPr lang="fr-CH" sz="1800" b="1" err="1"/>
              <a:t>is</a:t>
            </a:r>
            <a:r>
              <a:rPr lang="fr-CH" sz="1800" b="1"/>
              <a:t> </a:t>
            </a:r>
            <a:r>
              <a:rPr lang="fr-CH" sz="1800" b="1" err="1"/>
              <a:t>create</a:t>
            </a:r>
            <a:r>
              <a:rPr lang="fr-CH" sz="1800" b="1"/>
              <a:t> </a:t>
            </a:r>
            <a:r>
              <a:rPr lang="fr-CH" sz="1800" b="1" err="1"/>
              <a:t>its</a:t>
            </a:r>
            <a:r>
              <a:rPr lang="fr-CH" sz="1800" b="1"/>
              <a:t> </a:t>
            </a:r>
            <a:r>
              <a:rPr lang="fr-CH" sz="1800" b="1" err="1"/>
              <a:t>own</a:t>
            </a:r>
            <a:r>
              <a:rPr lang="fr-CH" sz="1800" b="1"/>
              <a:t> brand mark to </a:t>
            </a:r>
            <a:r>
              <a:rPr lang="fr-CH" sz="1800" b="1" err="1"/>
              <a:t>promote</a:t>
            </a:r>
            <a:r>
              <a:rPr lang="fr-CH" sz="1800" b="1"/>
              <a:t> the CER </a:t>
            </a:r>
            <a:r>
              <a:rPr lang="fr-CH" sz="1800" b="1" err="1"/>
              <a:t>territory</a:t>
            </a:r>
            <a:r>
              <a:rPr lang="fr-CH" sz="1800" b="1"/>
              <a:t> as a </a:t>
            </a:r>
            <a:r>
              <a:rPr lang="fr-CH" sz="1800" b="1" err="1"/>
              <a:t>touristic</a:t>
            </a:r>
            <a:r>
              <a:rPr lang="fr-CH" sz="1800" b="1"/>
              <a:t> destination</a:t>
            </a:r>
            <a:endParaRPr lang="fr-FR" sz="1800" b="1"/>
          </a:p>
        </p:txBody>
      </p:sp>
      <p:pic>
        <p:nvPicPr>
          <p:cNvPr id="1026" name="Picture 2" descr="CER study">
            <a:extLst>
              <a:ext uri="{FF2B5EF4-FFF2-40B4-BE49-F238E27FC236}">
                <a16:creationId xmlns:a16="http://schemas.microsoft.com/office/drawing/2014/main" xmlns="" id="{165D384E-5276-F14B-B5DF-BD191267AAA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3463" y="4246041"/>
            <a:ext cx="2032000" cy="1219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Euroregion projects | Photos, videos, logos, illustrations and branding on  Behance">
            <a:extLst>
              <a:ext uri="{FF2B5EF4-FFF2-40B4-BE49-F238E27FC236}">
                <a16:creationId xmlns:a16="http://schemas.microsoft.com/office/drawing/2014/main" xmlns="" id="{36F6C344-BA6B-AC4E-9F9C-FEC7B42FB33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45310" y="4094394"/>
            <a:ext cx="1946478" cy="152249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ZoneTexte 4">
            <a:extLst>
              <a:ext uri="{FF2B5EF4-FFF2-40B4-BE49-F238E27FC236}">
                <a16:creationId xmlns:a16="http://schemas.microsoft.com/office/drawing/2014/main" xmlns="" id="{B267EB69-D0FB-5546-9423-440F9C81A4B2}"/>
              </a:ext>
            </a:extLst>
          </p:cNvPr>
          <p:cNvSpPr txBox="1"/>
          <p:nvPr/>
        </p:nvSpPr>
        <p:spPr>
          <a:xfrm>
            <a:off x="212035" y="6189401"/>
            <a:ext cx="4943982" cy="261610"/>
          </a:xfrm>
          <a:prstGeom prst="rect">
            <a:avLst/>
          </a:prstGeom>
          <a:noFill/>
        </p:spPr>
        <p:txBody>
          <a:bodyPr wrap="none" rtlCol="0">
            <a:spAutoFit/>
          </a:bodyPr>
          <a:lstStyle/>
          <a:p>
            <a:r>
              <a:rPr lang="fr-FR" sz="1100" i="1">
                <a:latin typeface="Calibri Light" panose="020F0302020204030204" pitchFamily="34" charset="0"/>
                <a:cs typeface="Calibri Light" panose="020F0302020204030204" pitchFamily="34" charset="0"/>
              </a:rPr>
              <a:t>Source : Central </a:t>
            </a:r>
            <a:r>
              <a:rPr lang="fr-FR" sz="1100" i="1" err="1">
                <a:latin typeface="Calibri Light" panose="020F0302020204030204" pitchFamily="34" charset="0"/>
                <a:cs typeface="Calibri Light" panose="020F0302020204030204" pitchFamily="34" charset="0"/>
              </a:rPr>
              <a:t>European</a:t>
            </a:r>
            <a:r>
              <a:rPr lang="fr-FR" sz="1100" i="1">
                <a:latin typeface="Calibri Light" panose="020F0302020204030204" pitchFamily="34" charset="0"/>
                <a:cs typeface="Calibri Light" panose="020F0302020204030204" pitchFamily="34" charset="0"/>
              </a:rPr>
              <a:t> Service for Cross-Border initiatives (CESCI), 2015, Internet</a:t>
            </a:r>
          </a:p>
        </p:txBody>
      </p:sp>
    </p:spTree>
    <p:extLst>
      <p:ext uri="{BB962C8B-B14F-4D97-AF65-F5344CB8AC3E}">
        <p14:creationId xmlns:p14="http://schemas.microsoft.com/office/powerpoint/2010/main" xmlns="" val="14895594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10EFC98-D9FB-9C40-82EA-D73EB38A7005}"/>
              </a:ext>
            </a:extLst>
          </p:cNvPr>
          <p:cNvSpPr>
            <a:spLocks noGrp="1"/>
          </p:cNvSpPr>
          <p:nvPr>
            <p:ph type="title"/>
          </p:nvPr>
        </p:nvSpPr>
        <p:spPr>
          <a:xfrm>
            <a:off x="457932" y="235970"/>
            <a:ext cx="8228135" cy="768675"/>
          </a:xfrm>
          <a:noFill/>
        </p:spPr>
        <p:txBody>
          <a:bodyPr/>
          <a:lstStyle/>
          <a:p>
            <a:r>
              <a:rPr lang="fr-FR"/>
              <a:t>« Google » </a:t>
            </a:r>
            <a:r>
              <a:rPr lang="fr-FR" err="1"/>
              <a:t>search</a:t>
            </a:r>
            <a:r>
              <a:rPr lang="fr-FR"/>
              <a:t> for « </a:t>
            </a:r>
            <a:r>
              <a:rPr lang="fr-FR" err="1"/>
              <a:t>Carpathia</a:t>
            </a:r>
            <a:r>
              <a:rPr lang="fr-FR"/>
              <a:t> »</a:t>
            </a:r>
          </a:p>
        </p:txBody>
      </p:sp>
      <p:pic>
        <p:nvPicPr>
          <p:cNvPr id="4" name="Image 3" descr="Une image contenant intérieur, ordinateur, assis, nombreux&#10;&#10;Description générée automatiquement">
            <a:extLst>
              <a:ext uri="{FF2B5EF4-FFF2-40B4-BE49-F238E27FC236}">
                <a16:creationId xmlns:a16="http://schemas.microsoft.com/office/drawing/2014/main" xmlns="" id="{BED99248-5985-9B43-AC69-62C2B8039B3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73926"/>
            <a:ext cx="9144000" cy="4310147"/>
          </a:xfrm>
          <a:prstGeom prst="rect">
            <a:avLst/>
          </a:prstGeom>
        </p:spPr>
      </p:pic>
      <p:sp>
        <p:nvSpPr>
          <p:cNvPr id="6" name="Espace réservé du contenu 5">
            <a:extLst>
              <a:ext uri="{FF2B5EF4-FFF2-40B4-BE49-F238E27FC236}">
                <a16:creationId xmlns:a16="http://schemas.microsoft.com/office/drawing/2014/main" xmlns="" id="{3E944799-D7AF-B342-9118-015FAFF336B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xmlns="" val="2370353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10EFC98-D9FB-9C40-82EA-D73EB38A7005}"/>
              </a:ext>
            </a:extLst>
          </p:cNvPr>
          <p:cNvSpPr>
            <a:spLocks noGrp="1"/>
          </p:cNvSpPr>
          <p:nvPr>
            <p:ph type="title"/>
          </p:nvPr>
        </p:nvSpPr>
        <p:spPr/>
        <p:txBody>
          <a:bodyPr/>
          <a:lstStyle/>
          <a:p>
            <a:r>
              <a:rPr lang="fr-FR"/>
              <a:t>« Google » </a:t>
            </a:r>
            <a:r>
              <a:rPr lang="fr-FR" err="1"/>
              <a:t>search</a:t>
            </a:r>
            <a:r>
              <a:rPr lang="fr-FR"/>
              <a:t> for « </a:t>
            </a:r>
            <a:r>
              <a:rPr lang="fr-FR" err="1"/>
              <a:t>Carpathian</a:t>
            </a:r>
            <a:r>
              <a:rPr lang="fr-FR"/>
              <a:t> brand »</a:t>
            </a:r>
          </a:p>
        </p:txBody>
      </p:sp>
      <p:pic>
        <p:nvPicPr>
          <p:cNvPr id="7" name="Image 6" descr="Une image contenant assis, rue, nombreux, groupe&#10;&#10;Description générée automatiquement">
            <a:extLst>
              <a:ext uri="{FF2B5EF4-FFF2-40B4-BE49-F238E27FC236}">
                <a16:creationId xmlns:a16="http://schemas.microsoft.com/office/drawing/2014/main" xmlns="" id="{0848767C-493E-8948-9871-DD9FC10BEB5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941" y="1468471"/>
            <a:ext cx="9017043" cy="4587772"/>
          </a:xfrm>
          <a:prstGeom prst="rect">
            <a:avLst/>
          </a:prstGeom>
        </p:spPr>
      </p:pic>
    </p:spTree>
    <p:extLst>
      <p:ext uri="{BB962C8B-B14F-4D97-AF65-F5344CB8AC3E}">
        <p14:creationId xmlns:p14="http://schemas.microsoft.com/office/powerpoint/2010/main" xmlns="" val="416420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10EFC98-D9FB-9C40-82EA-D73EB38A7005}"/>
              </a:ext>
            </a:extLst>
          </p:cNvPr>
          <p:cNvSpPr>
            <a:spLocks noGrp="1"/>
          </p:cNvSpPr>
          <p:nvPr>
            <p:ph type="title"/>
          </p:nvPr>
        </p:nvSpPr>
        <p:spPr>
          <a:xfrm>
            <a:off x="457932" y="1357717"/>
            <a:ext cx="8228135" cy="768675"/>
          </a:xfrm>
        </p:spPr>
        <p:txBody>
          <a:bodyPr/>
          <a:lstStyle/>
          <a:p>
            <a:r>
              <a:rPr lang="fr-FR" dirty="0"/>
              <a:t>How many brands ?</a:t>
            </a:r>
            <a:br>
              <a:rPr lang="fr-FR" dirty="0"/>
            </a:br>
            <a:r>
              <a:rPr lang="fr-FR" dirty="0"/>
              <a:t/>
            </a:r>
            <a:br>
              <a:rPr lang="fr-FR" dirty="0"/>
            </a:br>
            <a:r>
              <a:rPr lang="fr-FR" dirty="0"/>
              <a:t/>
            </a:r>
            <a:br>
              <a:rPr lang="fr-FR" dirty="0"/>
            </a:br>
            <a:r>
              <a:rPr lang="fr-FR" dirty="0"/>
              <a:t>Is an</a:t>
            </a:r>
            <a:r>
              <a:rPr lang="pl-PL" dirty="0"/>
              <a:t> </a:t>
            </a:r>
            <a:r>
              <a:rPr lang="fr-FR" dirty="0"/>
              <a:t>intersectorial brand</a:t>
            </a:r>
            <a:r>
              <a:rPr lang="pl-PL" dirty="0"/>
              <a:t/>
            </a:r>
            <a:br>
              <a:rPr lang="pl-PL" dirty="0"/>
            </a:br>
            <a:r>
              <a:rPr lang="pl-PL" dirty="0"/>
              <a:t>the </a:t>
            </a:r>
            <a:r>
              <a:rPr lang="pl-PL" dirty="0" err="1"/>
              <a:t>answer</a:t>
            </a:r>
            <a:r>
              <a:rPr lang="fr-FR" dirty="0"/>
              <a:t> ?</a:t>
            </a:r>
          </a:p>
        </p:txBody>
      </p:sp>
      <p:pic>
        <p:nvPicPr>
          <p:cNvPr id="5" name="Picture 4">
            <a:extLst>
              <a:ext uri="{FF2B5EF4-FFF2-40B4-BE49-F238E27FC236}">
                <a16:creationId xmlns:a16="http://schemas.microsoft.com/office/drawing/2014/main" xmlns="" id="{298D8478-3EC2-4192-A854-AF4B34D8EDB7}"/>
              </a:ext>
            </a:extLst>
          </p:cNvPr>
          <p:cNvPicPr>
            <a:picLocks noChangeAspect="1"/>
          </p:cNvPicPr>
          <p:nvPr/>
        </p:nvPicPr>
        <p:blipFill>
          <a:blip r:embed="rId3"/>
          <a:stretch>
            <a:fillRect/>
          </a:stretch>
        </p:blipFill>
        <p:spPr>
          <a:xfrm>
            <a:off x="4953827" y="157874"/>
            <a:ext cx="3732240" cy="6542251"/>
          </a:xfrm>
          <a:prstGeom prst="rect">
            <a:avLst/>
          </a:prstGeom>
        </p:spPr>
      </p:pic>
    </p:spTree>
    <p:extLst>
      <p:ext uri="{BB962C8B-B14F-4D97-AF65-F5344CB8AC3E}">
        <p14:creationId xmlns:p14="http://schemas.microsoft.com/office/powerpoint/2010/main" xmlns="" val="128776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E7822645-6333-0E46-9350-70096B9785A6}"/>
              </a:ext>
            </a:extLst>
          </p:cNvPr>
          <p:cNvSpPr>
            <a:spLocks noGrp="1"/>
          </p:cNvSpPr>
          <p:nvPr>
            <p:ph type="title"/>
          </p:nvPr>
        </p:nvSpPr>
        <p:spPr>
          <a:xfrm>
            <a:off x="654341" y="454679"/>
            <a:ext cx="7999052" cy="768675"/>
          </a:xfrm>
        </p:spPr>
        <p:txBody>
          <a:bodyPr/>
          <a:lstStyle/>
          <a:p>
            <a:r>
              <a:rPr lang="fr-FR" err="1"/>
              <a:t>Your</a:t>
            </a:r>
            <a:r>
              <a:rPr lang="fr-FR"/>
              <a:t> brand</a:t>
            </a:r>
            <a:br>
              <a:rPr lang="fr-FR"/>
            </a:br>
            <a:r>
              <a:rPr lang="fr-FR" sz="1800" i="1" err="1"/>
              <a:t>practical</a:t>
            </a:r>
            <a:r>
              <a:rPr lang="fr-FR" sz="1800" i="1"/>
              <a:t> </a:t>
            </a:r>
            <a:r>
              <a:rPr lang="fr-FR" sz="1800" i="1" err="1"/>
              <a:t>exercise</a:t>
            </a:r>
            <a:r>
              <a:rPr lang="fr-FR" sz="1800" i="1"/>
              <a:t> </a:t>
            </a:r>
          </a:p>
        </p:txBody>
      </p:sp>
      <p:sp>
        <p:nvSpPr>
          <p:cNvPr id="2" name="Espace réservé du contenu 1">
            <a:extLst>
              <a:ext uri="{FF2B5EF4-FFF2-40B4-BE49-F238E27FC236}">
                <a16:creationId xmlns:a16="http://schemas.microsoft.com/office/drawing/2014/main" xmlns="" id="{160D89D0-9EDC-F044-8AB6-C2FE216911EE}"/>
              </a:ext>
            </a:extLst>
          </p:cNvPr>
          <p:cNvSpPr>
            <a:spLocks noGrp="1"/>
          </p:cNvSpPr>
          <p:nvPr>
            <p:ph idx="1"/>
          </p:nvPr>
        </p:nvSpPr>
        <p:spPr>
          <a:xfrm>
            <a:off x="847288" y="1602532"/>
            <a:ext cx="3405930" cy="4394719"/>
          </a:xfrm>
        </p:spPr>
        <p:txBody>
          <a:bodyPr/>
          <a:lstStyle/>
          <a:p>
            <a:pPr marL="0" indent="0">
              <a:buNone/>
            </a:pPr>
            <a:r>
              <a:rPr lang="fr-FR" sz="1800" dirty="0"/>
              <a:t>Can </a:t>
            </a:r>
            <a:r>
              <a:rPr lang="fr-FR" sz="1800" dirty="0" err="1"/>
              <a:t>you</a:t>
            </a:r>
            <a:r>
              <a:rPr lang="fr-FR" sz="1800" dirty="0"/>
              <a:t> </a:t>
            </a:r>
            <a:r>
              <a:rPr lang="fr-FR" sz="1800" dirty="0" err="1"/>
              <a:t>define</a:t>
            </a:r>
            <a:r>
              <a:rPr lang="fr-FR" sz="1800" dirty="0"/>
              <a:t> the essence of </a:t>
            </a:r>
            <a:r>
              <a:rPr lang="fr-FR" sz="1800" dirty="0" err="1"/>
              <a:t>your</a:t>
            </a:r>
            <a:r>
              <a:rPr lang="fr-FR" sz="1800" dirty="0"/>
              <a:t> brand ?</a:t>
            </a:r>
          </a:p>
          <a:p>
            <a:pPr marL="0" indent="0">
              <a:buNone/>
            </a:pPr>
            <a:r>
              <a:rPr lang="fr-FR" sz="1800" dirty="0" err="1"/>
              <a:t>Please</a:t>
            </a:r>
            <a:r>
              <a:rPr lang="fr-FR" sz="1800" dirty="0"/>
              <a:t> </a:t>
            </a:r>
            <a:r>
              <a:rPr lang="fr-FR" sz="1800" dirty="0" err="1"/>
              <a:t>write</a:t>
            </a:r>
            <a:r>
              <a:rPr lang="fr-FR" sz="1800" dirty="0"/>
              <a:t> down </a:t>
            </a:r>
            <a:r>
              <a:rPr lang="fr-FR" sz="1800" dirty="0" err="1"/>
              <a:t>what</a:t>
            </a:r>
            <a:r>
              <a:rPr lang="fr-FR" sz="1800" dirty="0"/>
              <a:t> </a:t>
            </a:r>
            <a:r>
              <a:rPr lang="fr-FR" sz="1800" dirty="0" err="1"/>
              <a:t>this</a:t>
            </a:r>
            <a:r>
              <a:rPr lang="fr-FR" sz="1800" dirty="0"/>
              <a:t> ‘brand’ </a:t>
            </a:r>
            <a:r>
              <a:rPr lang="fr-FR" sz="1800" dirty="0" err="1"/>
              <a:t>represent</a:t>
            </a:r>
            <a:r>
              <a:rPr lang="fr-FR" sz="1800" dirty="0"/>
              <a:t> to </a:t>
            </a:r>
            <a:r>
              <a:rPr lang="fr-FR" sz="1800" dirty="0" err="1"/>
              <a:t>you</a:t>
            </a:r>
            <a:r>
              <a:rPr lang="fr-FR" sz="1800" dirty="0"/>
              <a:t> ?</a:t>
            </a:r>
          </a:p>
        </p:txBody>
      </p:sp>
      <p:pic>
        <p:nvPicPr>
          <p:cNvPr id="10" name="Picture 2" descr="CER study">
            <a:extLst>
              <a:ext uri="{FF2B5EF4-FFF2-40B4-BE49-F238E27FC236}">
                <a16:creationId xmlns:a16="http://schemas.microsoft.com/office/drawing/2014/main" xmlns="" id="{4A6528B4-B554-CF4A-AC30-91148E9104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7288" y="3387436"/>
            <a:ext cx="3105347" cy="186320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0ECD2F9F-9AD8-46AC-B2F7-4030F024559F}"/>
              </a:ext>
            </a:extLst>
          </p:cNvPr>
          <p:cNvPicPr>
            <a:picLocks noChangeAspect="1"/>
          </p:cNvPicPr>
          <p:nvPr/>
        </p:nvPicPr>
        <p:blipFill rotWithShape="1">
          <a:blip r:embed="rId4"/>
          <a:srcRect b="662"/>
          <a:stretch/>
        </p:blipFill>
        <p:spPr>
          <a:xfrm>
            <a:off x="4149084" y="75501"/>
            <a:ext cx="5025846" cy="6291743"/>
          </a:xfrm>
          <a:prstGeom prst="rect">
            <a:avLst/>
          </a:prstGeom>
        </p:spPr>
      </p:pic>
    </p:spTree>
    <p:extLst>
      <p:ext uri="{BB962C8B-B14F-4D97-AF65-F5344CB8AC3E}">
        <p14:creationId xmlns:p14="http://schemas.microsoft.com/office/powerpoint/2010/main" xmlns="" val="42272249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ECD2F9F-9AD8-46AC-B2F7-4030F024559F}"/>
              </a:ext>
            </a:extLst>
          </p:cNvPr>
          <p:cNvPicPr>
            <a:picLocks noChangeAspect="1"/>
          </p:cNvPicPr>
          <p:nvPr/>
        </p:nvPicPr>
        <p:blipFill rotWithShape="1">
          <a:blip r:embed="rId3"/>
          <a:srcRect b="662"/>
          <a:stretch/>
        </p:blipFill>
        <p:spPr>
          <a:xfrm rot="16200000">
            <a:off x="1360658" y="-760932"/>
            <a:ext cx="6693837" cy="8379864"/>
          </a:xfrm>
          <a:prstGeom prst="rect">
            <a:avLst/>
          </a:prstGeom>
        </p:spPr>
      </p:pic>
      <p:pic>
        <p:nvPicPr>
          <p:cNvPr id="8" name="Picture 2" descr="CER study">
            <a:extLst>
              <a:ext uri="{FF2B5EF4-FFF2-40B4-BE49-F238E27FC236}">
                <a16:creationId xmlns:a16="http://schemas.microsoft.com/office/drawing/2014/main" xmlns="" id="{A2E27098-4AA8-46B9-838D-EFCB4426BFE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6200000">
            <a:off x="-51630" y="2284234"/>
            <a:ext cx="1291831" cy="7750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91975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3E85AF-3892-A649-9FDC-1F6CEAE7BC3C}"/>
              </a:ext>
            </a:extLst>
          </p:cNvPr>
          <p:cNvSpPr>
            <a:spLocks noGrp="1"/>
          </p:cNvSpPr>
          <p:nvPr>
            <p:ph type="title"/>
          </p:nvPr>
        </p:nvSpPr>
        <p:spPr>
          <a:xfrm>
            <a:off x="1171165" y="2528888"/>
            <a:ext cx="7113300" cy="936625"/>
          </a:xfrm>
        </p:spPr>
        <p:txBody>
          <a:bodyPr/>
          <a:lstStyle/>
          <a:p>
            <a:pPr algn="ctr"/>
            <a:r>
              <a:rPr lang="fr-FR" sz="4400" dirty="0" err="1"/>
              <a:t>Dzień</a:t>
            </a:r>
            <a:r>
              <a:rPr lang="fr-FR" sz="4400" dirty="0"/>
              <a:t> </a:t>
            </a:r>
            <a:r>
              <a:rPr lang="fr-FR" sz="4400" dirty="0" err="1"/>
              <a:t>dobry</a:t>
            </a:r>
            <a:r>
              <a:rPr lang="fr-FR" sz="4400" dirty="0"/>
              <a:t> i </a:t>
            </a:r>
            <a:r>
              <a:rPr lang="fr-FR" sz="4400" dirty="0" err="1"/>
              <a:t>dziękuję</a:t>
            </a:r>
            <a:r>
              <a:rPr lang="fr-FR" sz="4400" dirty="0"/>
              <a:t> </a:t>
            </a:r>
            <a:r>
              <a:rPr lang="fr-FR" sz="4400" dirty="0" err="1"/>
              <a:t>za</a:t>
            </a:r>
            <a:r>
              <a:rPr lang="fr-FR" sz="4400" dirty="0"/>
              <a:t> </a:t>
            </a:r>
            <a:r>
              <a:rPr lang="fr-FR" sz="4400" dirty="0" err="1"/>
              <a:t>zaproszenie</a:t>
            </a:r>
            <a:r>
              <a:rPr lang="fr-FR" sz="4400" dirty="0"/>
              <a:t> </a:t>
            </a:r>
            <a:r>
              <a:rPr lang="fr-FR" sz="4400" dirty="0" err="1"/>
              <a:t>mnie</a:t>
            </a:r>
            <a:r>
              <a:rPr lang="fr-FR" sz="4400" dirty="0"/>
              <a:t> </a:t>
            </a:r>
            <a:r>
              <a:rPr lang="fr-FR" sz="4400" dirty="0" err="1"/>
              <a:t>tutaj</a:t>
            </a:r>
            <a:endParaRPr lang="fr-FR" sz="4400" dirty="0"/>
          </a:p>
        </p:txBody>
      </p:sp>
    </p:spTree>
    <p:extLst>
      <p:ext uri="{BB962C8B-B14F-4D97-AF65-F5344CB8AC3E}">
        <p14:creationId xmlns:p14="http://schemas.microsoft.com/office/powerpoint/2010/main" xmlns="" val="17968052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6A53F-722F-4ED5-9B73-FBC3F0A5F991}"/>
              </a:ext>
            </a:extLst>
          </p:cNvPr>
          <p:cNvSpPr>
            <a:spLocks noGrp="1"/>
          </p:cNvSpPr>
          <p:nvPr>
            <p:ph type="title"/>
          </p:nvPr>
        </p:nvSpPr>
        <p:spPr>
          <a:xfrm>
            <a:off x="836624" y="1067055"/>
            <a:ext cx="8136294" cy="768675"/>
          </a:xfrm>
        </p:spPr>
        <p:txBody>
          <a:bodyPr/>
          <a:lstStyle/>
          <a:p>
            <a:r>
              <a:rPr lang="fr-CH" sz="3200" dirty="0"/>
              <a:t>A </a:t>
            </a:r>
            <a:r>
              <a:rPr lang="fr-CH" sz="3200" dirty="0" err="1"/>
              <a:t>practical</a:t>
            </a:r>
            <a:r>
              <a:rPr lang="fr-CH" sz="3200" dirty="0"/>
              <a:t> exemple </a:t>
            </a:r>
            <a:r>
              <a:rPr lang="fr-CH" sz="3200" dirty="0" err="1"/>
              <a:t>from</a:t>
            </a:r>
            <a:r>
              <a:rPr lang="fr-CH" sz="3200" dirty="0"/>
              <a:t> the alpine area :</a:t>
            </a:r>
            <a:br>
              <a:rPr lang="fr-CH" sz="3200" dirty="0"/>
            </a:br>
            <a:r>
              <a:rPr lang="fr-CH" sz="3200" dirty="0"/>
              <a:t>the brand ‘VALAIS’</a:t>
            </a:r>
          </a:p>
        </p:txBody>
      </p:sp>
      <p:pic>
        <p:nvPicPr>
          <p:cNvPr id="1040" name="Picture 16" descr="Press kit">
            <a:extLst>
              <a:ext uri="{FF2B5EF4-FFF2-40B4-BE49-F238E27FC236}">
                <a16:creationId xmlns:a16="http://schemas.microsoft.com/office/drawing/2014/main" xmlns="" id="{0F9C01FC-9AE4-684B-A408-955884C74C5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39406" y="2651026"/>
            <a:ext cx="3902565" cy="215804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Brochure marque Valais">
            <a:extLst>
              <a:ext uri="{FF2B5EF4-FFF2-40B4-BE49-F238E27FC236}">
                <a16:creationId xmlns:a16="http://schemas.microsoft.com/office/drawing/2014/main" xmlns="" id="{192349E8-8FEB-C44D-A2D5-C8673F1044B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14990" y="1835730"/>
            <a:ext cx="2963841" cy="4206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801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C34C678-0313-9043-83FB-AAC399B88FDE}"/>
              </a:ext>
            </a:extLst>
          </p:cNvPr>
          <p:cNvSpPr>
            <a:spLocks noGrp="1"/>
          </p:cNvSpPr>
          <p:nvPr>
            <p:ph type="title"/>
          </p:nvPr>
        </p:nvSpPr>
        <p:spPr>
          <a:xfrm>
            <a:off x="584211" y="473850"/>
            <a:ext cx="8136294" cy="768675"/>
          </a:xfrm>
        </p:spPr>
        <p:txBody>
          <a:bodyPr/>
          <a:lstStyle/>
          <a:p>
            <a:r>
              <a:rPr lang="fr-FR" dirty="0" err="1"/>
              <a:t>southern</a:t>
            </a:r>
            <a:r>
              <a:rPr lang="fr-FR" dirty="0"/>
              <a:t> </a:t>
            </a:r>
            <a:r>
              <a:rPr lang="fr-FR" dirty="0" err="1"/>
              <a:t>switzerland</a:t>
            </a:r>
            <a:r>
              <a:rPr lang="fr-FR" dirty="0"/>
              <a:t> ‘dolce-</a:t>
            </a:r>
            <a:r>
              <a:rPr lang="fr-FR" dirty="0" err="1"/>
              <a:t>vita</a:t>
            </a:r>
            <a:r>
              <a:rPr lang="fr-FR" dirty="0"/>
              <a:t>’</a:t>
            </a:r>
          </a:p>
        </p:txBody>
      </p:sp>
      <p:sp>
        <p:nvSpPr>
          <p:cNvPr id="3" name="Espace réservé du contenu 2">
            <a:extLst>
              <a:ext uri="{FF2B5EF4-FFF2-40B4-BE49-F238E27FC236}">
                <a16:creationId xmlns:a16="http://schemas.microsoft.com/office/drawing/2014/main" xmlns="" id="{811C7540-9ED0-0A48-BC84-8E0DC53705E5}"/>
              </a:ext>
            </a:extLst>
          </p:cNvPr>
          <p:cNvSpPr>
            <a:spLocks noGrp="1"/>
          </p:cNvSpPr>
          <p:nvPr>
            <p:ph idx="1"/>
          </p:nvPr>
        </p:nvSpPr>
        <p:spPr>
          <a:xfrm>
            <a:off x="1096776" y="1186204"/>
            <a:ext cx="5066957" cy="1454993"/>
          </a:xfrm>
        </p:spPr>
        <p:txBody>
          <a:bodyPr/>
          <a:lstStyle/>
          <a:p>
            <a:pPr marL="0" indent="0" algn="just">
              <a:buNone/>
            </a:pPr>
            <a:r>
              <a:rPr lang="fr-FR" sz="1800" dirty="0" err="1"/>
              <a:t>Bordering</a:t>
            </a:r>
            <a:r>
              <a:rPr lang="fr-FR" sz="1800" dirty="0"/>
              <a:t> France and </a:t>
            </a:r>
            <a:r>
              <a:rPr lang="fr-FR" sz="1800" dirty="0" err="1"/>
              <a:t>Italy</a:t>
            </a:r>
            <a:r>
              <a:rPr lang="fr-FR" sz="1800" dirty="0"/>
              <a:t>, the </a:t>
            </a:r>
            <a:r>
              <a:rPr lang="fr-FR" sz="1800" b="1" dirty="0">
                <a:solidFill>
                  <a:srgbClr val="FF0000"/>
                </a:solidFill>
              </a:rPr>
              <a:t>Valais</a:t>
            </a:r>
            <a:r>
              <a:rPr lang="fr-FR" sz="1800" dirty="0"/>
              <a:t> </a:t>
            </a:r>
            <a:r>
              <a:rPr lang="fr-FR" sz="1800" dirty="0" err="1"/>
              <a:t>region</a:t>
            </a:r>
            <a:r>
              <a:rPr lang="fr-FR" sz="1800" dirty="0"/>
              <a:t>, in the </a:t>
            </a:r>
            <a:r>
              <a:rPr lang="fr-FR" sz="1800" dirty="0" err="1"/>
              <a:t>heart</a:t>
            </a:r>
            <a:r>
              <a:rPr lang="fr-FR" sz="1800" dirty="0"/>
              <a:t> of the </a:t>
            </a:r>
            <a:r>
              <a:rPr lang="fr-FR" sz="1800" dirty="0" err="1"/>
              <a:t>Alps</a:t>
            </a:r>
            <a:r>
              <a:rPr lang="fr-FR" sz="1800" dirty="0"/>
              <a:t>, </a:t>
            </a:r>
            <a:r>
              <a:rPr lang="fr-FR" sz="1800" dirty="0" err="1"/>
              <a:t>sees</a:t>
            </a:r>
            <a:r>
              <a:rPr lang="fr-FR" sz="1800" dirty="0"/>
              <a:t> a </a:t>
            </a:r>
            <a:r>
              <a:rPr lang="fr-FR" sz="1800" dirty="0" err="1"/>
              <a:t>flourishing</a:t>
            </a:r>
            <a:r>
              <a:rPr lang="fr-FR" sz="1800" dirty="0"/>
              <a:t> </a:t>
            </a:r>
            <a:r>
              <a:rPr lang="fr-FR" sz="1800" dirty="0" err="1"/>
              <a:t>economy</a:t>
            </a:r>
            <a:r>
              <a:rPr lang="fr-FR" sz="1800" dirty="0"/>
              <a:t> </a:t>
            </a:r>
            <a:r>
              <a:rPr lang="fr-FR" sz="1800" dirty="0" err="1"/>
              <a:t>through</a:t>
            </a:r>
            <a:r>
              <a:rPr lang="fr-FR" sz="1800" dirty="0"/>
              <a:t> </a:t>
            </a:r>
            <a:r>
              <a:rPr lang="fr-FR" sz="1800" dirty="0" err="1"/>
              <a:t>its</a:t>
            </a:r>
            <a:r>
              <a:rPr lang="fr-FR" sz="1800" dirty="0"/>
              <a:t> </a:t>
            </a:r>
            <a:r>
              <a:rPr lang="fr-FR" sz="1800" dirty="0" err="1"/>
              <a:t>industry</a:t>
            </a:r>
            <a:r>
              <a:rPr lang="fr-FR" sz="1800" dirty="0"/>
              <a:t>, agriculture and </a:t>
            </a:r>
            <a:r>
              <a:rPr lang="fr-FR" sz="1800" dirty="0" err="1"/>
              <a:t>above</a:t>
            </a:r>
            <a:r>
              <a:rPr lang="fr-FR" sz="1800" dirty="0"/>
              <a:t> all </a:t>
            </a:r>
            <a:r>
              <a:rPr lang="fr-FR" sz="1800" dirty="0" err="1"/>
              <a:t>tourism</a:t>
            </a:r>
            <a:r>
              <a:rPr lang="fr-FR" sz="1800" dirty="0"/>
              <a:t>, </a:t>
            </a:r>
            <a:r>
              <a:rPr lang="fr-FR" sz="1800" dirty="0" err="1"/>
              <a:t>thanks</a:t>
            </a:r>
            <a:r>
              <a:rPr lang="fr-FR" sz="1800" dirty="0"/>
              <a:t> to a </a:t>
            </a:r>
            <a:r>
              <a:rPr lang="fr-FR" sz="1800" dirty="0" err="1"/>
              <a:t>very</a:t>
            </a:r>
            <a:r>
              <a:rPr lang="fr-FR" sz="1800" dirty="0"/>
              <a:t> </a:t>
            </a:r>
            <a:r>
              <a:rPr lang="fr-FR" sz="1800" dirty="0" err="1"/>
              <a:t>mild</a:t>
            </a:r>
            <a:r>
              <a:rPr lang="fr-FR" sz="1800" dirty="0"/>
              <a:t> micro-</a:t>
            </a:r>
            <a:r>
              <a:rPr lang="fr-FR" sz="1800" dirty="0" err="1"/>
              <a:t>climate</a:t>
            </a:r>
            <a:r>
              <a:rPr lang="fr-FR" sz="1800" dirty="0"/>
              <a:t>.</a:t>
            </a:r>
          </a:p>
        </p:txBody>
      </p:sp>
      <p:pic>
        <p:nvPicPr>
          <p:cNvPr id="2054" name="Picture 6" descr="Zermatt | Cardis Sotheby's International Realty">
            <a:extLst>
              <a:ext uri="{FF2B5EF4-FFF2-40B4-BE49-F238E27FC236}">
                <a16:creationId xmlns:a16="http://schemas.microsoft.com/office/drawing/2014/main" xmlns="" id="{EF2092B8-8B15-9844-B498-73A18711A2F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9618" b="19025"/>
          <a:stretch/>
        </p:blipFill>
        <p:spPr bwMode="auto">
          <a:xfrm>
            <a:off x="5200650" y="2154665"/>
            <a:ext cx="3470056" cy="2621695"/>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Salon Santé Bien-Être à Martigny - Media Beljanski">
            <a:extLst>
              <a:ext uri="{FF2B5EF4-FFF2-40B4-BE49-F238E27FC236}">
                <a16:creationId xmlns:a16="http://schemas.microsoft.com/office/drawing/2014/main" xmlns="" id="{5E996146-4756-5646-8A6E-735BF34FD0F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71300" y="4389877"/>
            <a:ext cx="3929813" cy="2424749"/>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Exploring Swiss Wine Country - WSJ">
            <a:extLst>
              <a:ext uri="{FF2B5EF4-FFF2-40B4-BE49-F238E27FC236}">
                <a16:creationId xmlns:a16="http://schemas.microsoft.com/office/drawing/2014/main" xmlns="" id="{06983043-5708-F04F-9974-85FAF202435D}"/>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367" r="8350"/>
          <a:stretch/>
        </p:blipFill>
        <p:spPr bwMode="auto">
          <a:xfrm>
            <a:off x="381518" y="2491871"/>
            <a:ext cx="4215579" cy="33374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2173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7B140BD-5F0D-CE46-BD96-077DE1F6D09E}"/>
              </a:ext>
            </a:extLst>
          </p:cNvPr>
          <p:cNvSpPr>
            <a:spLocks noGrp="1"/>
          </p:cNvSpPr>
          <p:nvPr>
            <p:ph type="title"/>
          </p:nvPr>
        </p:nvSpPr>
        <p:spPr/>
        <p:txBody>
          <a:bodyPr/>
          <a:lstStyle/>
          <a:p>
            <a:r>
              <a:rPr lang="fr-FR" dirty="0"/>
              <a:t>Many constraints and difficulties</a:t>
            </a:r>
            <a:r>
              <a:rPr lang="pl-PL" dirty="0"/>
              <a:t> to </a:t>
            </a:r>
            <a:r>
              <a:rPr lang="pl-PL" dirty="0" err="1"/>
              <a:t>unify</a:t>
            </a:r>
            <a:endParaRPr lang="fr-FR" dirty="0"/>
          </a:p>
        </p:txBody>
      </p:sp>
      <p:sp>
        <p:nvSpPr>
          <p:cNvPr id="3" name="Espace réservé du contenu 2">
            <a:extLst>
              <a:ext uri="{FF2B5EF4-FFF2-40B4-BE49-F238E27FC236}">
                <a16:creationId xmlns:a16="http://schemas.microsoft.com/office/drawing/2014/main" xmlns="" id="{47C36DA3-0BA8-4F42-B8E2-C7231E956829}"/>
              </a:ext>
            </a:extLst>
          </p:cNvPr>
          <p:cNvSpPr>
            <a:spLocks noGrp="1"/>
          </p:cNvSpPr>
          <p:nvPr>
            <p:ph idx="1"/>
          </p:nvPr>
        </p:nvSpPr>
        <p:spPr>
          <a:xfrm>
            <a:off x="833805" y="1615232"/>
            <a:ext cx="7886700" cy="4394719"/>
          </a:xfrm>
        </p:spPr>
        <p:txBody>
          <a:bodyPr/>
          <a:lstStyle/>
          <a:p>
            <a:r>
              <a:rPr lang="fr-FR" dirty="0"/>
              <a:t>2 </a:t>
            </a:r>
            <a:r>
              <a:rPr lang="fr-FR" dirty="0" err="1"/>
              <a:t>languages</a:t>
            </a:r>
            <a:endParaRPr lang="fr-FR" dirty="0"/>
          </a:p>
          <a:p>
            <a:r>
              <a:rPr lang="fr-FR" dirty="0" err="1"/>
              <a:t>Low</a:t>
            </a:r>
            <a:r>
              <a:rPr lang="fr-FR" dirty="0"/>
              <a:t> </a:t>
            </a:r>
            <a:r>
              <a:rPr lang="fr-FR" dirty="0" err="1"/>
              <a:t>valleys</a:t>
            </a:r>
            <a:r>
              <a:rPr lang="fr-FR" dirty="0"/>
              <a:t> and high </a:t>
            </a:r>
            <a:r>
              <a:rPr lang="fr-FR" dirty="0" err="1"/>
              <a:t>mountains</a:t>
            </a:r>
            <a:endParaRPr lang="fr-FR" dirty="0"/>
          </a:p>
          <a:p>
            <a:r>
              <a:rPr lang="fr-FR" dirty="0" err="1"/>
              <a:t>Many</a:t>
            </a:r>
            <a:r>
              <a:rPr lang="fr-FR" dirty="0"/>
              <a:t> </a:t>
            </a:r>
            <a:r>
              <a:rPr lang="fr-FR" dirty="0" err="1"/>
              <a:t>different</a:t>
            </a:r>
            <a:r>
              <a:rPr lang="fr-FR" dirty="0"/>
              <a:t> </a:t>
            </a:r>
            <a:r>
              <a:rPr lang="fr-FR" dirty="0" err="1"/>
              <a:t>economic</a:t>
            </a:r>
            <a:r>
              <a:rPr lang="fr-FR" dirty="0"/>
              <a:t> </a:t>
            </a:r>
            <a:r>
              <a:rPr lang="fr-FR" dirty="0" err="1"/>
              <a:t>sectors</a:t>
            </a:r>
            <a:endParaRPr lang="fr-FR" dirty="0"/>
          </a:p>
          <a:p>
            <a:pPr lvl="1"/>
            <a:r>
              <a:rPr lang="fr-FR" dirty="0"/>
              <a:t>Agriculture</a:t>
            </a:r>
          </a:p>
          <a:p>
            <a:pPr lvl="1"/>
            <a:r>
              <a:rPr lang="fr-FR" dirty="0" err="1"/>
              <a:t>Industry</a:t>
            </a:r>
            <a:endParaRPr lang="fr-FR" dirty="0"/>
          </a:p>
          <a:p>
            <a:pPr lvl="1"/>
            <a:r>
              <a:rPr lang="fr-FR" dirty="0" err="1"/>
              <a:t>Wine</a:t>
            </a:r>
            <a:endParaRPr lang="fr-FR" dirty="0"/>
          </a:p>
          <a:p>
            <a:pPr lvl="1"/>
            <a:r>
              <a:rPr lang="fr-FR" dirty="0" err="1"/>
              <a:t>Tourism</a:t>
            </a:r>
            <a:endParaRPr lang="fr-FR" dirty="0"/>
          </a:p>
          <a:p>
            <a:pPr marL="457200" lvl="1" indent="0">
              <a:buNone/>
            </a:pPr>
            <a:endParaRPr lang="fr-FR" dirty="0"/>
          </a:p>
        </p:txBody>
      </p:sp>
      <p:pic>
        <p:nvPicPr>
          <p:cNvPr id="4102" name="Picture 6" descr="Premiere des Genuss-Marathons von Sion nach Salgesch - Best of Swiss Gastro  | Best of Swiss Gastro">
            <a:extLst>
              <a:ext uri="{FF2B5EF4-FFF2-40B4-BE49-F238E27FC236}">
                <a16:creationId xmlns:a16="http://schemas.microsoft.com/office/drawing/2014/main" xmlns="" id="{D042BAB8-08E2-3041-B28D-9F089485DDC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41016" y="3348425"/>
            <a:ext cx="4517231" cy="30114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58512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mage 6" descr="logo_valais_wallis.gif"/>
          <p:cNvPicPr>
            <a:picLocks noChangeAspect="1"/>
          </p:cNvPicPr>
          <p:nvPr/>
        </p:nvPicPr>
        <p:blipFill>
          <a:blip r:embed="rId3" cstate="print"/>
          <a:srcRect/>
          <a:stretch>
            <a:fillRect/>
          </a:stretch>
        </p:blipFill>
        <p:spPr bwMode="auto">
          <a:xfrm>
            <a:off x="1861114" y="1374707"/>
            <a:ext cx="2610520" cy="2155397"/>
          </a:xfrm>
          <a:prstGeom prst="rect">
            <a:avLst/>
          </a:prstGeom>
          <a:noFill/>
          <a:ln w="9525">
            <a:noFill/>
            <a:miter lim="800000"/>
            <a:headEnd/>
            <a:tailEnd/>
          </a:ln>
        </p:spPr>
      </p:pic>
      <p:pic>
        <p:nvPicPr>
          <p:cNvPr id="8197" name="Picture 2" descr="http://www.torgon.ch/UserFiles/Image/Valais%20Tourisme.JPG"/>
          <p:cNvPicPr>
            <a:picLocks noChangeAspect="1" noChangeArrowheads="1"/>
          </p:cNvPicPr>
          <p:nvPr/>
        </p:nvPicPr>
        <p:blipFill>
          <a:blip r:embed="rId4" cstate="print"/>
          <a:srcRect/>
          <a:stretch>
            <a:fillRect/>
          </a:stretch>
        </p:blipFill>
        <p:spPr bwMode="auto">
          <a:xfrm>
            <a:off x="5311993" y="1182112"/>
            <a:ext cx="3359756" cy="2239120"/>
          </a:xfrm>
          <a:prstGeom prst="rect">
            <a:avLst/>
          </a:prstGeom>
          <a:noFill/>
          <a:ln w="9525">
            <a:noFill/>
            <a:miter lim="800000"/>
            <a:headEnd/>
            <a:tailEnd/>
          </a:ln>
        </p:spPr>
      </p:pic>
      <p:pic>
        <p:nvPicPr>
          <p:cNvPr id="8199" name="Picture 2" descr="http://www.swisstherme.ch/attachments/Image/Wallis/Allgemein/Wapen_Wallis.png"/>
          <p:cNvPicPr>
            <a:picLocks noChangeAspect="1" noChangeArrowheads="1"/>
          </p:cNvPicPr>
          <p:nvPr/>
        </p:nvPicPr>
        <p:blipFill>
          <a:blip r:embed="rId5" cstate="print"/>
          <a:srcRect/>
          <a:stretch>
            <a:fillRect/>
          </a:stretch>
        </p:blipFill>
        <p:spPr bwMode="auto">
          <a:xfrm>
            <a:off x="1901905" y="4062507"/>
            <a:ext cx="1264469" cy="1601520"/>
          </a:xfrm>
          <a:prstGeom prst="rect">
            <a:avLst/>
          </a:prstGeom>
          <a:noFill/>
          <a:ln w="9525">
            <a:noFill/>
            <a:miter lim="800000"/>
            <a:headEnd/>
            <a:tailEnd/>
          </a:ln>
        </p:spPr>
      </p:pic>
      <p:pic>
        <p:nvPicPr>
          <p:cNvPr id="10" name="Picture 1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364960" y="3473464"/>
            <a:ext cx="3994550" cy="2779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a:extLst>
              <a:ext uri="{FF2B5EF4-FFF2-40B4-BE49-F238E27FC236}">
                <a16:creationId xmlns:a16="http://schemas.microsoft.com/office/drawing/2014/main" xmlns="" id="{4A444A42-3836-5A4F-9E1A-F6C2124ABD2B}"/>
              </a:ext>
            </a:extLst>
          </p:cNvPr>
          <p:cNvSpPr>
            <a:spLocks noGrp="1"/>
          </p:cNvSpPr>
          <p:nvPr>
            <p:ph type="title"/>
          </p:nvPr>
        </p:nvSpPr>
        <p:spPr>
          <a:xfrm>
            <a:off x="738699" y="193255"/>
            <a:ext cx="8228135" cy="936625"/>
          </a:xfrm>
        </p:spPr>
        <p:txBody>
          <a:bodyPr/>
          <a:lstStyle/>
          <a:p>
            <a:r>
              <a:rPr lang="fr-FR" dirty="0" err="1"/>
              <a:t>Before</a:t>
            </a:r>
            <a:r>
              <a:rPr lang="fr-FR" dirty="0"/>
              <a:t> the </a:t>
            </a:r>
            <a:r>
              <a:rPr lang="fr-FR" dirty="0" err="1"/>
              <a:t>process</a:t>
            </a:r>
            <a:r>
              <a:rPr lang="fr-FR" dirty="0"/>
              <a:t>…</a:t>
            </a:r>
          </a:p>
        </p:txBody>
      </p:sp>
    </p:spTree>
    <p:extLst>
      <p:ext uri="{BB962C8B-B14F-4D97-AF65-F5344CB8AC3E}">
        <p14:creationId xmlns:p14="http://schemas.microsoft.com/office/powerpoint/2010/main" xmlns="" val="33209874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211" y="377515"/>
            <a:ext cx="7977323" cy="936625"/>
          </a:xfrm>
        </p:spPr>
        <p:txBody>
          <a:bodyPr/>
          <a:lstStyle/>
          <a:p>
            <a:r>
              <a:rPr lang="fr-CH" dirty="0">
                <a:solidFill>
                  <a:srgbClr val="FF0000"/>
                </a:solidFill>
              </a:rPr>
              <a:t>AFTER the </a:t>
            </a:r>
            <a:r>
              <a:rPr lang="fr-CH" dirty="0" err="1">
                <a:solidFill>
                  <a:srgbClr val="FF0000"/>
                </a:solidFill>
              </a:rPr>
              <a:t>process</a:t>
            </a:r>
            <a:r>
              <a:rPr lang="fr-CH" dirty="0">
                <a:solidFill>
                  <a:srgbClr val="FF0000"/>
                </a:solidFill>
              </a:rPr>
              <a:t>…</a:t>
            </a:r>
          </a:p>
        </p:txBody>
      </p:sp>
      <p:pic>
        <p:nvPicPr>
          <p:cNvPr id="6" name="Picture 9"/>
          <p:cNvPicPr>
            <a:picLocks noChangeAspect="1" noChangeArrowheads="1"/>
          </p:cNvPicPr>
          <p:nvPr/>
        </p:nvPicPr>
        <p:blipFill>
          <a:blip r:embed="rId2" cstate="print"/>
          <a:srcRect/>
          <a:stretch>
            <a:fillRect/>
          </a:stretch>
        </p:blipFill>
        <p:spPr bwMode="auto">
          <a:xfrm>
            <a:off x="1509384" y="2062457"/>
            <a:ext cx="2249278" cy="2043049"/>
          </a:xfrm>
          <a:prstGeom prst="rect">
            <a:avLst/>
          </a:prstGeom>
          <a:noFill/>
          <a:ln w="9525">
            <a:solidFill>
              <a:schemeClr val="bg1"/>
            </a:solidFill>
            <a:miter lim="800000"/>
            <a:headEnd/>
            <a:tailEnd/>
          </a:ln>
        </p:spPr>
      </p:pic>
      <p:sp>
        <p:nvSpPr>
          <p:cNvPr id="5" name="Titre 1">
            <a:extLst>
              <a:ext uri="{FF2B5EF4-FFF2-40B4-BE49-F238E27FC236}">
                <a16:creationId xmlns:a16="http://schemas.microsoft.com/office/drawing/2014/main" xmlns="" id="{62868A7D-5823-164E-94EC-EFAB342DDBF5}"/>
              </a:ext>
            </a:extLst>
          </p:cNvPr>
          <p:cNvSpPr txBox="1">
            <a:spLocks/>
          </p:cNvSpPr>
          <p:nvPr/>
        </p:nvSpPr>
        <p:spPr bwMode="auto">
          <a:xfrm>
            <a:off x="624399" y="4853090"/>
            <a:ext cx="8228135" cy="9366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93000"/>
              </a:lnSpc>
              <a:spcBef>
                <a:spcPct val="0"/>
              </a:spcBef>
              <a:spcAft>
                <a:spcPct val="0"/>
              </a:spcAft>
              <a:buClr>
                <a:srgbClr val="000000"/>
              </a:buClr>
              <a:buSzPct val="100000"/>
              <a:buFont typeface="Times New Roman" pitchFamily="-84" charset="0"/>
              <a:defRPr sz="2800" b="1" cap="small">
                <a:solidFill>
                  <a:srgbClr val="165E97"/>
                </a:solidFill>
                <a:latin typeface="Calibri"/>
                <a:ea typeface="Tahoma" pitchFamily="34" charset="0"/>
                <a:cs typeface="Calibri"/>
              </a:defRPr>
            </a:lvl1pPr>
            <a:lvl2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5pPr>
            <a:lvl6pPr marL="4572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9144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13716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18288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a:lstStyle>
          <a:p>
            <a:pPr algn="ctr"/>
            <a:r>
              <a:rPr lang="fr-CH" kern="0" dirty="0"/>
              <a:t>A SHARED TERRITORIAL BRAND</a:t>
            </a:r>
          </a:p>
        </p:txBody>
      </p:sp>
      <p:pic>
        <p:nvPicPr>
          <p:cNvPr id="15364" name="Picture 4" descr="Wallis - Valais">
            <a:extLst>
              <a:ext uri="{FF2B5EF4-FFF2-40B4-BE49-F238E27FC236}">
                <a16:creationId xmlns:a16="http://schemas.microsoft.com/office/drawing/2014/main" xmlns="" id="{B4A00BE3-836E-0F44-B485-CF12BDF073F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04395" y="1934296"/>
            <a:ext cx="2421464" cy="25025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8900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5211" y="377515"/>
            <a:ext cx="7977323" cy="936625"/>
          </a:xfrm>
        </p:spPr>
        <p:txBody>
          <a:bodyPr/>
          <a:lstStyle/>
          <a:p>
            <a:endParaRPr lang="fr-CH" dirty="0"/>
          </a:p>
        </p:txBody>
      </p:sp>
      <p:pic>
        <p:nvPicPr>
          <p:cNvPr id="6" name="Picture 9"/>
          <p:cNvPicPr>
            <a:picLocks noChangeAspect="1" noChangeArrowheads="1"/>
          </p:cNvPicPr>
          <p:nvPr/>
        </p:nvPicPr>
        <p:blipFill>
          <a:blip r:embed="rId2" cstate="print"/>
          <a:srcRect/>
          <a:stretch>
            <a:fillRect/>
          </a:stretch>
        </p:blipFill>
        <p:spPr bwMode="auto">
          <a:xfrm>
            <a:off x="1305217" y="1623362"/>
            <a:ext cx="1620932" cy="1472314"/>
          </a:xfrm>
          <a:prstGeom prst="rect">
            <a:avLst/>
          </a:prstGeom>
          <a:noFill/>
          <a:ln w="9525">
            <a:solidFill>
              <a:schemeClr val="bg1"/>
            </a:solidFill>
            <a:miter lim="800000"/>
            <a:headEnd/>
            <a:tailEnd/>
          </a:ln>
        </p:spPr>
      </p:pic>
      <p:sp>
        <p:nvSpPr>
          <p:cNvPr id="3" name="ZoneTexte 2">
            <a:extLst>
              <a:ext uri="{FF2B5EF4-FFF2-40B4-BE49-F238E27FC236}">
                <a16:creationId xmlns:a16="http://schemas.microsoft.com/office/drawing/2014/main" xmlns="" id="{9179B35A-9AC5-E044-8D32-E3617C46E3B5}"/>
              </a:ext>
            </a:extLst>
          </p:cNvPr>
          <p:cNvSpPr txBox="1"/>
          <p:nvPr/>
        </p:nvSpPr>
        <p:spPr>
          <a:xfrm>
            <a:off x="3383280" y="1713018"/>
            <a:ext cx="5068388" cy="1200329"/>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The 'Valais' brand </a:t>
            </a:r>
            <a:r>
              <a:rPr lang="fr-FR" dirty="0" err="1">
                <a:latin typeface="Calibri" panose="020F0502020204030204" pitchFamily="34" charset="0"/>
                <a:cs typeface="Calibri" panose="020F0502020204030204" pitchFamily="34" charset="0"/>
              </a:rPr>
              <a:t>is</a:t>
            </a:r>
            <a:r>
              <a:rPr lang="fr-FR" dirty="0">
                <a:latin typeface="Calibri" panose="020F0502020204030204" pitchFamily="34" charset="0"/>
                <a:cs typeface="Calibri" panose="020F0502020204030204" pitchFamily="34" charset="0"/>
              </a:rPr>
              <a:t> a </a:t>
            </a:r>
            <a:r>
              <a:rPr lang="fr-FR" dirty="0" err="1">
                <a:latin typeface="Calibri" panose="020F0502020204030204" pitchFamily="34" charset="0"/>
                <a:cs typeface="Calibri" panose="020F0502020204030204" pitchFamily="34" charset="0"/>
              </a:rPr>
              <a:t>sign</a:t>
            </a:r>
            <a:r>
              <a:rPr lang="fr-FR" dirty="0">
                <a:latin typeface="Calibri" panose="020F0502020204030204" pitchFamily="34" charset="0"/>
                <a:cs typeface="Calibri" panose="020F0502020204030204" pitchFamily="34" charset="0"/>
              </a:rPr>
              <a:t> of </a:t>
            </a:r>
            <a:r>
              <a:rPr lang="fr-FR" b="1" dirty="0">
                <a:latin typeface="Calibri" panose="020F0502020204030204" pitchFamily="34" charset="0"/>
                <a:cs typeface="Calibri" panose="020F0502020204030204" pitchFamily="34" charset="0"/>
              </a:rPr>
              <a:t>recognition</a:t>
            </a:r>
            <a:r>
              <a:rPr lang="fr-FR" dirty="0">
                <a:latin typeface="Calibri" panose="020F0502020204030204" pitchFamily="34" charset="0"/>
                <a:cs typeface="Calibri" panose="020F0502020204030204" pitchFamily="34" charset="0"/>
              </a:rPr>
              <a:t> of </a:t>
            </a:r>
            <a:r>
              <a:rPr lang="fr-FR" b="1" dirty="0" err="1">
                <a:latin typeface="Calibri" panose="020F0502020204030204" pitchFamily="34" charset="0"/>
                <a:cs typeface="Calibri" panose="020F0502020204030204" pitchFamily="34" charset="0"/>
              </a:rPr>
              <a:t>origin</a:t>
            </a:r>
            <a:r>
              <a:rPr lang="fr-FR" dirty="0">
                <a:latin typeface="Calibri" panose="020F0502020204030204" pitchFamily="34" charset="0"/>
                <a:cs typeface="Calibri" panose="020F0502020204030204" pitchFamily="34" charset="0"/>
              </a:rPr>
              <a:t> and </a:t>
            </a:r>
            <a:r>
              <a:rPr lang="fr-FR" b="1" dirty="0" err="1">
                <a:latin typeface="Calibri" panose="020F0502020204030204" pitchFamily="34" charset="0"/>
                <a:cs typeface="Calibri" panose="020F0502020204030204" pitchFamily="34" charset="0"/>
              </a:rPr>
              <a:t>quality</a:t>
            </a:r>
            <a:r>
              <a:rPr lang="fr-FR" dirty="0">
                <a:latin typeface="Calibri" panose="020F0502020204030204" pitchFamily="34" charset="0"/>
                <a:cs typeface="Calibri" panose="020F0502020204030204" pitchFamily="34" charset="0"/>
              </a:rPr>
              <a:t> for </a:t>
            </a:r>
            <a:r>
              <a:rPr lang="fr-FR" dirty="0" err="1">
                <a:latin typeface="Calibri" panose="020F0502020204030204" pitchFamily="34" charset="0"/>
                <a:cs typeface="Calibri" panose="020F0502020204030204" pitchFamily="34" charset="0"/>
              </a:rPr>
              <a:t>emblematic</a:t>
            </a:r>
            <a:r>
              <a:rPr lang="fr-FR" dirty="0">
                <a:latin typeface="Calibri" panose="020F0502020204030204" pitchFamily="34" charset="0"/>
                <a:cs typeface="Calibri" panose="020F0502020204030204" pitchFamily="34" charset="0"/>
              </a:rPr>
              <a:t> Valais </a:t>
            </a:r>
            <a:r>
              <a:rPr lang="fr-FR" dirty="0" err="1">
                <a:latin typeface="Calibri" panose="020F0502020204030204" pitchFamily="34" charset="0"/>
                <a:cs typeface="Calibri" panose="020F0502020204030204" pitchFamily="34" charset="0"/>
              </a:rPr>
              <a:t>products</a:t>
            </a:r>
            <a:r>
              <a:rPr lang="fr-FR" dirty="0">
                <a:latin typeface="Calibri" panose="020F0502020204030204" pitchFamily="34" charset="0"/>
                <a:cs typeface="Calibri" panose="020F0502020204030204" pitchFamily="34" charset="0"/>
              </a:rPr>
              <a:t>.</a:t>
            </a:r>
          </a:p>
        </p:txBody>
      </p:sp>
      <p:sp>
        <p:nvSpPr>
          <p:cNvPr id="4" name="ZoneTexte 3">
            <a:extLst>
              <a:ext uri="{FF2B5EF4-FFF2-40B4-BE49-F238E27FC236}">
                <a16:creationId xmlns:a16="http://schemas.microsoft.com/office/drawing/2014/main" xmlns="" id="{CEA72035-DE00-4A48-BFB8-7752C953A499}"/>
              </a:ext>
            </a:extLst>
          </p:cNvPr>
          <p:cNvSpPr txBox="1"/>
          <p:nvPr/>
        </p:nvSpPr>
        <p:spPr>
          <a:xfrm>
            <a:off x="2108018" y="4052787"/>
            <a:ext cx="4927963" cy="1569660"/>
          </a:xfrm>
          <a:prstGeom prst="rect">
            <a:avLst/>
          </a:prstGeom>
          <a:noFill/>
        </p:spPr>
        <p:txBody>
          <a:bodyPr wrap="square" rtlCol="0">
            <a:spAutoFit/>
          </a:bodyPr>
          <a:lstStyle/>
          <a:p>
            <a:pPr algn="ctr"/>
            <a:r>
              <a:rPr lang="fr-FR" sz="3200" dirty="0">
                <a:latin typeface="Calibri" panose="020F0502020204030204" pitchFamily="34" charset="0"/>
                <a:cs typeface="Calibri" panose="020F0502020204030204" pitchFamily="34" charset="0"/>
              </a:rPr>
              <a:t>The </a:t>
            </a:r>
            <a:r>
              <a:rPr lang="fr-FR" sz="3200" dirty="0" err="1">
                <a:latin typeface="Calibri" panose="020F0502020204030204" pitchFamily="34" charset="0"/>
                <a:cs typeface="Calibri" panose="020F0502020204030204" pitchFamily="34" charset="0"/>
              </a:rPr>
              <a:t>aim</a:t>
            </a:r>
            <a:r>
              <a:rPr lang="fr-FR" sz="3200" dirty="0">
                <a:latin typeface="Calibri" panose="020F0502020204030204" pitchFamily="34" charset="0"/>
                <a:cs typeface="Calibri" panose="020F0502020204030204" pitchFamily="34" charset="0"/>
              </a:rPr>
              <a:t> of </a:t>
            </a:r>
            <a:r>
              <a:rPr lang="fr-FR" sz="3200" dirty="0" err="1">
                <a:latin typeface="Calibri" panose="020F0502020204030204" pitchFamily="34" charset="0"/>
                <a:cs typeface="Calibri" panose="020F0502020204030204" pitchFamily="34" charset="0"/>
              </a:rPr>
              <a:t>this</a:t>
            </a:r>
            <a:r>
              <a:rPr lang="fr-FR" sz="3200" dirty="0">
                <a:latin typeface="Calibri" panose="020F0502020204030204" pitchFamily="34" charset="0"/>
                <a:cs typeface="Calibri" panose="020F0502020204030204" pitchFamily="34" charset="0"/>
              </a:rPr>
              <a:t> </a:t>
            </a:r>
            <a:r>
              <a:rPr lang="fr-FR" sz="3200" dirty="0" err="1">
                <a:solidFill>
                  <a:srgbClr val="FF0000"/>
                </a:solidFill>
                <a:latin typeface="Calibri" panose="020F0502020204030204" pitchFamily="34" charset="0"/>
                <a:cs typeface="Calibri" panose="020F0502020204030204" pitchFamily="34" charset="0"/>
              </a:rPr>
              <a:t>multisectoral</a:t>
            </a:r>
            <a:r>
              <a:rPr lang="fr-FR" sz="3200" dirty="0">
                <a:latin typeface="Calibri" panose="020F0502020204030204" pitchFamily="34" charset="0"/>
                <a:cs typeface="Calibri" panose="020F0502020204030204" pitchFamily="34" charset="0"/>
              </a:rPr>
              <a:t> brand </a:t>
            </a:r>
            <a:r>
              <a:rPr lang="fr-FR" sz="3200" dirty="0" err="1">
                <a:latin typeface="Calibri" panose="020F0502020204030204" pitchFamily="34" charset="0"/>
                <a:cs typeface="Calibri" panose="020F0502020204030204" pitchFamily="34" charset="0"/>
              </a:rPr>
              <a:t>is</a:t>
            </a:r>
            <a:r>
              <a:rPr lang="fr-FR" sz="3200" dirty="0">
                <a:latin typeface="Calibri" panose="020F0502020204030204" pitchFamily="34" charset="0"/>
                <a:cs typeface="Calibri" panose="020F0502020204030204" pitchFamily="34" charset="0"/>
              </a:rPr>
              <a:t> to </a:t>
            </a:r>
            <a:r>
              <a:rPr lang="fr-FR" sz="3200" dirty="0" err="1">
                <a:latin typeface="Calibri" panose="020F0502020204030204" pitchFamily="34" charset="0"/>
                <a:cs typeface="Calibri" panose="020F0502020204030204" pitchFamily="34" charset="0"/>
              </a:rPr>
              <a:t>promote</a:t>
            </a:r>
            <a:r>
              <a:rPr lang="fr-FR" sz="3200" dirty="0">
                <a:latin typeface="Calibri" panose="020F0502020204030204" pitchFamily="34" charset="0"/>
                <a:cs typeface="Calibri" panose="020F0502020204030204" pitchFamily="34" charset="0"/>
              </a:rPr>
              <a:t> Valais to </a:t>
            </a:r>
            <a:r>
              <a:rPr lang="fr-FR" sz="3200" dirty="0" err="1">
                <a:latin typeface="Calibri" panose="020F0502020204030204" pitchFamily="34" charset="0"/>
                <a:cs typeface="Calibri" panose="020F0502020204030204" pitchFamily="34" charset="0"/>
              </a:rPr>
              <a:t>consumers</a:t>
            </a:r>
            <a:r>
              <a:rPr lang="fr-FR" sz="3200" dirty="0">
                <a:latin typeface="Calibri" panose="020F0502020204030204" pitchFamily="34" charset="0"/>
                <a:cs typeface="Calibri" panose="020F0502020204030204" pitchFamily="34" charset="0"/>
              </a:rPr>
              <a:t> and </a:t>
            </a:r>
            <a:r>
              <a:rPr lang="fr-FR" sz="3200" dirty="0" err="1">
                <a:latin typeface="Calibri" panose="020F0502020204030204" pitchFamily="34" charset="0"/>
                <a:cs typeface="Calibri" panose="020F0502020204030204" pitchFamily="34" charset="0"/>
              </a:rPr>
              <a:t>guests</a:t>
            </a:r>
            <a:r>
              <a:rPr lang="fr-FR"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xmlns="" val="142469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026B9BAB-1980-2645-AC95-5609C8CC2CB6}"/>
              </a:ext>
            </a:extLst>
          </p:cNvPr>
          <p:cNvSpPr>
            <a:spLocks noGrp="1"/>
          </p:cNvSpPr>
          <p:nvPr>
            <p:ph type="title"/>
          </p:nvPr>
        </p:nvSpPr>
        <p:spPr/>
        <p:txBody>
          <a:bodyPr/>
          <a:lstStyle/>
          <a:p>
            <a:r>
              <a:rPr lang="fr-FR" dirty="0">
                <a:solidFill>
                  <a:srgbClr val="FF0000"/>
                </a:solidFill>
              </a:rPr>
              <a:t>A full guide for the brand</a:t>
            </a:r>
            <a:r>
              <a:rPr lang="pl-PL" dirty="0">
                <a:solidFill>
                  <a:srgbClr val="FF0000"/>
                </a:solidFill>
              </a:rPr>
              <a:t>’s </a:t>
            </a:r>
            <a:r>
              <a:rPr lang="pl-PL" dirty="0" err="1">
                <a:solidFill>
                  <a:srgbClr val="FF0000"/>
                </a:solidFill>
              </a:rPr>
              <a:t>personality</a:t>
            </a:r>
            <a:r>
              <a:rPr lang="fr-FR" dirty="0">
                <a:solidFill>
                  <a:srgbClr val="FF0000"/>
                </a:solidFill>
              </a:rPr>
              <a:t> :</a:t>
            </a:r>
            <a:br>
              <a:rPr lang="fr-FR" dirty="0">
                <a:solidFill>
                  <a:srgbClr val="FF0000"/>
                </a:solidFill>
              </a:rPr>
            </a:br>
            <a:r>
              <a:rPr lang="fr-FR" sz="2000" dirty="0">
                <a:solidFill>
                  <a:srgbClr val="FF0000"/>
                </a:solidFill>
              </a:rPr>
              <a:t>20 signs of identity define the physical portrait of Valais</a:t>
            </a:r>
          </a:p>
        </p:txBody>
      </p:sp>
      <p:pic>
        <p:nvPicPr>
          <p:cNvPr id="6" name="Espace réservé du contenu 5" descr="Une image contenant capture d’écran, journal&#10;&#10;Description générée automatiquement">
            <a:extLst>
              <a:ext uri="{FF2B5EF4-FFF2-40B4-BE49-F238E27FC236}">
                <a16:creationId xmlns:a16="http://schemas.microsoft.com/office/drawing/2014/main" xmlns="" id="{E0B919F0-4409-164F-98CB-66DEE5B0D64B}"/>
              </a:ext>
            </a:extLst>
          </p:cNvPr>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t="16431"/>
          <a:stretch/>
        </p:blipFill>
        <p:spPr>
          <a:xfrm>
            <a:off x="640727" y="1628775"/>
            <a:ext cx="8079778" cy="4372267"/>
          </a:xfrm>
        </p:spPr>
      </p:pic>
    </p:spTree>
    <p:extLst>
      <p:ext uri="{BB962C8B-B14F-4D97-AF65-F5344CB8AC3E}">
        <p14:creationId xmlns:p14="http://schemas.microsoft.com/office/powerpoint/2010/main" xmlns="" val="1541892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0" y="1893539"/>
            <a:ext cx="4743449" cy="4452430"/>
            <a:chOff x="397" y="12"/>
            <a:chExt cx="4316" cy="3663"/>
          </a:xfrm>
        </p:grpSpPr>
        <p:pic>
          <p:nvPicPr>
            <p:cNvPr id="63499" name="Picture 3"/>
            <p:cNvPicPr>
              <a:picLocks noChangeAspect="1" noChangeArrowheads="1"/>
            </p:cNvPicPr>
            <p:nvPr/>
          </p:nvPicPr>
          <p:blipFill>
            <a:blip r:embed="rId3" cstate="print"/>
            <a:srcRect/>
            <a:stretch>
              <a:fillRect/>
            </a:stretch>
          </p:blipFill>
          <p:spPr bwMode="auto">
            <a:xfrm>
              <a:off x="397" y="47"/>
              <a:ext cx="4316" cy="3628"/>
            </a:xfrm>
            <a:prstGeom prst="rect">
              <a:avLst/>
            </a:prstGeom>
            <a:noFill/>
            <a:ln w="9525">
              <a:noFill/>
              <a:miter lim="800000"/>
              <a:headEnd/>
              <a:tailEnd/>
            </a:ln>
          </p:spPr>
        </p:pic>
        <p:sp>
          <p:nvSpPr>
            <p:cNvPr id="63500" name="Rectangle 4"/>
            <p:cNvSpPr>
              <a:spLocks noChangeArrowheads="1"/>
            </p:cNvSpPr>
            <p:nvPr/>
          </p:nvSpPr>
          <p:spPr bwMode="auto">
            <a:xfrm>
              <a:off x="832" y="12"/>
              <a:ext cx="1134" cy="273"/>
            </a:xfrm>
            <a:prstGeom prst="rect">
              <a:avLst/>
            </a:prstGeom>
            <a:solidFill>
              <a:schemeClr val="bg1"/>
            </a:solidFill>
            <a:ln w="9525">
              <a:noFill/>
              <a:miter lim="800000"/>
              <a:headEnd/>
              <a:tailEnd/>
            </a:ln>
          </p:spPr>
          <p:txBody>
            <a:bodyPr wrap="none" anchor="ctr"/>
            <a:lstStyle/>
            <a:p>
              <a:pPr marL="0" marR="0" lvl="0" indent="0" algn="l" defTabSz="912707"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Arial"/>
              </a:endParaRPr>
            </a:p>
          </p:txBody>
        </p:sp>
      </p:grpSp>
      <p:pic>
        <p:nvPicPr>
          <p:cNvPr id="63492" name="Picture 6"/>
          <p:cNvPicPr>
            <a:picLocks noChangeAspect="1" noChangeArrowheads="1"/>
          </p:cNvPicPr>
          <p:nvPr/>
        </p:nvPicPr>
        <p:blipFill>
          <a:blip r:embed="rId4" cstate="print"/>
          <a:srcRect/>
          <a:stretch>
            <a:fillRect/>
          </a:stretch>
        </p:blipFill>
        <p:spPr bwMode="auto">
          <a:xfrm>
            <a:off x="433390" y="-1016749"/>
            <a:ext cx="8610599" cy="700088"/>
          </a:xfrm>
          <a:prstGeom prst="rect">
            <a:avLst/>
          </a:prstGeom>
          <a:noFill/>
          <a:ln w="9525">
            <a:noFill/>
            <a:miter lim="800000"/>
            <a:headEnd/>
            <a:tailEnd/>
          </a:ln>
        </p:spPr>
      </p:pic>
      <p:pic>
        <p:nvPicPr>
          <p:cNvPr id="63493" name="Picture 7"/>
          <p:cNvPicPr>
            <a:picLocks noChangeAspect="1" noChangeArrowheads="1"/>
          </p:cNvPicPr>
          <p:nvPr/>
        </p:nvPicPr>
        <p:blipFill>
          <a:blip r:embed="rId5" cstate="print"/>
          <a:srcRect/>
          <a:stretch>
            <a:fillRect/>
          </a:stretch>
        </p:blipFill>
        <p:spPr bwMode="auto">
          <a:xfrm>
            <a:off x="1380148" y="1616301"/>
            <a:ext cx="1219233" cy="823209"/>
          </a:xfrm>
          <a:prstGeom prst="rect">
            <a:avLst/>
          </a:prstGeom>
          <a:noFill/>
          <a:ln w="9525">
            <a:noFill/>
            <a:miter lim="800000"/>
            <a:headEnd/>
            <a:tailEnd/>
          </a:ln>
        </p:spPr>
      </p:pic>
      <p:pic>
        <p:nvPicPr>
          <p:cNvPr id="63494" name="Picture 8"/>
          <p:cNvPicPr>
            <a:picLocks noChangeAspect="1" noChangeArrowheads="1"/>
          </p:cNvPicPr>
          <p:nvPr/>
        </p:nvPicPr>
        <p:blipFill>
          <a:blip r:embed="rId6" cstate="print"/>
          <a:srcRect/>
          <a:stretch>
            <a:fillRect/>
          </a:stretch>
        </p:blipFill>
        <p:spPr bwMode="auto">
          <a:xfrm>
            <a:off x="3669194" y="1706885"/>
            <a:ext cx="2761776" cy="856969"/>
          </a:xfrm>
          <a:prstGeom prst="rect">
            <a:avLst/>
          </a:prstGeom>
          <a:noFill/>
          <a:ln w="9525">
            <a:noFill/>
            <a:miter lim="800000"/>
            <a:headEnd/>
            <a:tailEnd/>
          </a:ln>
        </p:spPr>
      </p:pic>
      <p:pic>
        <p:nvPicPr>
          <p:cNvPr id="63495" name="Picture 9"/>
          <p:cNvPicPr>
            <a:picLocks noChangeAspect="1" noChangeArrowheads="1"/>
          </p:cNvPicPr>
          <p:nvPr/>
        </p:nvPicPr>
        <p:blipFill>
          <a:blip r:embed="rId7" cstate="print"/>
          <a:srcRect/>
          <a:stretch>
            <a:fillRect/>
          </a:stretch>
        </p:blipFill>
        <p:spPr bwMode="auto">
          <a:xfrm>
            <a:off x="1155781" y="2706375"/>
            <a:ext cx="3190261" cy="840089"/>
          </a:xfrm>
          <a:prstGeom prst="rect">
            <a:avLst/>
          </a:prstGeom>
          <a:noFill/>
          <a:ln w="9525">
            <a:noFill/>
            <a:miter lim="800000"/>
            <a:headEnd/>
            <a:tailEnd/>
          </a:ln>
        </p:spPr>
      </p:pic>
      <p:pic>
        <p:nvPicPr>
          <p:cNvPr id="63496" name="Picture 10"/>
          <p:cNvPicPr>
            <a:picLocks noChangeAspect="1" noChangeArrowheads="1"/>
          </p:cNvPicPr>
          <p:nvPr/>
        </p:nvPicPr>
        <p:blipFill>
          <a:blip r:embed="rId8" cstate="print"/>
          <a:srcRect/>
          <a:stretch>
            <a:fillRect/>
          </a:stretch>
        </p:blipFill>
        <p:spPr bwMode="auto">
          <a:xfrm>
            <a:off x="2750912" y="3690226"/>
            <a:ext cx="1730816" cy="898518"/>
          </a:xfrm>
          <a:prstGeom prst="rect">
            <a:avLst/>
          </a:prstGeom>
          <a:noFill/>
          <a:ln w="9525">
            <a:noFill/>
            <a:miter lim="800000"/>
            <a:headEnd/>
            <a:tailEnd/>
          </a:ln>
        </p:spPr>
      </p:pic>
      <p:pic>
        <p:nvPicPr>
          <p:cNvPr id="63497" name="Picture 11"/>
          <p:cNvPicPr>
            <a:picLocks noChangeAspect="1" noChangeArrowheads="1"/>
          </p:cNvPicPr>
          <p:nvPr/>
        </p:nvPicPr>
        <p:blipFill>
          <a:blip r:embed="rId9" cstate="print"/>
          <a:srcRect/>
          <a:stretch>
            <a:fillRect/>
          </a:stretch>
        </p:blipFill>
        <p:spPr bwMode="auto">
          <a:xfrm>
            <a:off x="1013105" y="4440965"/>
            <a:ext cx="998499" cy="832299"/>
          </a:xfrm>
          <a:prstGeom prst="rect">
            <a:avLst/>
          </a:prstGeom>
          <a:noFill/>
          <a:ln w="9525">
            <a:noFill/>
            <a:miter lim="800000"/>
            <a:headEnd/>
            <a:tailEnd/>
          </a:ln>
        </p:spPr>
      </p:pic>
      <p:pic>
        <p:nvPicPr>
          <p:cNvPr id="63498" name="Picture 12"/>
          <p:cNvPicPr>
            <a:picLocks noChangeAspect="1" noChangeArrowheads="1"/>
          </p:cNvPicPr>
          <p:nvPr/>
        </p:nvPicPr>
        <p:blipFill>
          <a:blip r:embed="rId10" cstate="print"/>
          <a:srcRect/>
          <a:stretch>
            <a:fillRect/>
          </a:stretch>
        </p:blipFill>
        <p:spPr bwMode="auto">
          <a:xfrm>
            <a:off x="1989765" y="5273264"/>
            <a:ext cx="2176181" cy="856969"/>
          </a:xfrm>
          <a:prstGeom prst="rect">
            <a:avLst/>
          </a:prstGeom>
          <a:noFill/>
          <a:ln w="9525">
            <a:noFill/>
            <a:miter lim="800000"/>
            <a:headEnd/>
            <a:tailEnd/>
          </a:ln>
        </p:spPr>
      </p:pic>
      <p:sp>
        <p:nvSpPr>
          <p:cNvPr id="3" name="Titre 2">
            <a:extLst>
              <a:ext uri="{FF2B5EF4-FFF2-40B4-BE49-F238E27FC236}">
                <a16:creationId xmlns:a16="http://schemas.microsoft.com/office/drawing/2014/main" xmlns="" id="{F0E0D9E0-17F8-3244-BE2B-62EECA009D40}"/>
              </a:ext>
            </a:extLst>
          </p:cNvPr>
          <p:cNvSpPr>
            <a:spLocks noGrp="1"/>
          </p:cNvSpPr>
          <p:nvPr>
            <p:ph type="title"/>
          </p:nvPr>
        </p:nvSpPr>
        <p:spPr>
          <a:xfrm>
            <a:off x="593085" y="387310"/>
            <a:ext cx="8228135" cy="936625"/>
          </a:xfrm>
        </p:spPr>
        <p:txBody>
          <a:bodyPr/>
          <a:lstStyle/>
          <a:p>
            <a:r>
              <a:rPr lang="fr-FR" dirty="0" err="1">
                <a:solidFill>
                  <a:srgbClr val="FF0000"/>
                </a:solidFill>
              </a:rPr>
              <a:t>Identity</a:t>
            </a:r>
            <a:r>
              <a:rPr lang="fr-FR" dirty="0">
                <a:solidFill>
                  <a:srgbClr val="FF0000"/>
                </a:solidFill>
              </a:rPr>
              <a:t> portrait</a:t>
            </a:r>
            <a:br>
              <a:rPr lang="fr-FR" dirty="0">
                <a:solidFill>
                  <a:srgbClr val="FF0000"/>
                </a:solidFill>
              </a:rPr>
            </a:br>
            <a:r>
              <a:rPr lang="fr-FR" sz="2400" dirty="0">
                <a:solidFill>
                  <a:srgbClr val="FF0000"/>
                </a:solidFill>
              </a:rPr>
              <a:t>6 cross-</a:t>
            </a:r>
            <a:r>
              <a:rPr lang="fr-FR" sz="2400" dirty="0" err="1">
                <a:solidFill>
                  <a:srgbClr val="FF0000"/>
                </a:solidFill>
              </a:rPr>
              <a:t>cutting</a:t>
            </a:r>
            <a:r>
              <a:rPr lang="fr-FR" sz="2400" dirty="0">
                <a:solidFill>
                  <a:srgbClr val="FF0000"/>
                </a:solidFill>
              </a:rPr>
              <a:t> concepts </a:t>
            </a:r>
            <a:r>
              <a:rPr lang="fr-FR" sz="2400" dirty="0" err="1">
                <a:solidFill>
                  <a:srgbClr val="FF0000"/>
                </a:solidFill>
              </a:rPr>
              <a:t>sum</a:t>
            </a:r>
            <a:r>
              <a:rPr lang="fr-FR" sz="2400" dirty="0">
                <a:solidFill>
                  <a:srgbClr val="FF0000"/>
                </a:solidFill>
              </a:rPr>
              <a:t> up the Valais</a:t>
            </a:r>
          </a:p>
        </p:txBody>
      </p:sp>
    </p:spTree>
    <p:extLst>
      <p:ext uri="{BB962C8B-B14F-4D97-AF65-F5344CB8AC3E}">
        <p14:creationId xmlns:p14="http://schemas.microsoft.com/office/powerpoint/2010/main" xmlns="" val="22799352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6588148" y="3573463"/>
            <a:ext cx="792163" cy="142875"/>
          </a:xfrm>
          <a:prstGeom prst="rect">
            <a:avLst/>
          </a:prstGeom>
          <a:solidFill>
            <a:schemeClr val="bg1"/>
          </a:solidFill>
          <a:ln w="9525">
            <a:noFill/>
            <a:miter lim="800000"/>
            <a:headEnd/>
            <a:tailEnd/>
          </a:ln>
        </p:spPr>
        <p:txBody>
          <a:bodyPr wrap="none" lIns="91270" tIns="45635" rIns="91270" bIns="45635" anchor="ctr"/>
          <a:lstStyle/>
          <a:p>
            <a:pPr marL="0" marR="0" lvl="0" indent="0" algn="l" defTabSz="456356"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363" name="Image 8" descr="Java Printing.jpg">
            <a:hlinkClick r:id="rId3" action="ppaction://hlinkfile"/>
          </p:cNvPr>
          <p:cNvPicPr>
            <a:picLocks noChangeAspect="1"/>
          </p:cNvPicPr>
          <p:nvPr/>
        </p:nvPicPr>
        <p:blipFill>
          <a:blip r:embed="rId4" cstate="print"/>
          <a:srcRect l="6915" t="17828" r="7016" b="17529"/>
          <a:stretch>
            <a:fillRect/>
          </a:stretch>
        </p:blipFill>
        <p:spPr bwMode="auto">
          <a:xfrm>
            <a:off x="1601658" y="1795844"/>
            <a:ext cx="6475542" cy="3758289"/>
          </a:xfrm>
          <a:prstGeom prst="rect">
            <a:avLst/>
          </a:prstGeom>
          <a:noFill/>
          <a:ln w="9525">
            <a:noFill/>
            <a:miter lim="800000"/>
            <a:headEnd/>
            <a:tailEnd/>
          </a:ln>
        </p:spPr>
      </p:pic>
      <p:sp>
        <p:nvSpPr>
          <p:cNvPr id="8" name="Rectangle 3"/>
          <p:cNvSpPr>
            <a:spLocks noChangeArrowheads="1"/>
          </p:cNvSpPr>
          <p:nvPr/>
        </p:nvSpPr>
        <p:spPr bwMode="auto">
          <a:xfrm>
            <a:off x="10" y="57150"/>
            <a:ext cx="9144000" cy="646044"/>
          </a:xfrm>
          <a:prstGeom prst="rect">
            <a:avLst/>
          </a:prstGeom>
          <a:noFill/>
          <a:ln w="9525">
            <a:noFill/>
            <a:miter lim="800000"/>
            <a:headEnd/>
            <a:tailEnd/>
          </a:ln>
        </p:spPr>
        <p:txBody>
          <a:bodyPr wrap="square" lIns="91155" tIns="45578" rIns="91155" bIns="45578">
            <a:spAutoFit/>
          </a:bodyPr>
          <a:lstStyle/>
          <a:p>
            <a:pPr marL="0" marR="0" lvl="0" indent="0" algn="ctr" defTabSz="966214" rtl="0" eaLnBrk="0" fontAlgn="base" latinLnBrk="0" hangingPunct="0">
              <a:lnSpc>
                <a:spcPct val="100000"/>
              </a:lnSpc>
              <a:spcBef>
                <a:spcPct val="0"/>
              </a:spcBef>
              <a:spcAft>
                <a:spcPct val="0"/>
              </a:spcAft>
              <a:buClrTx/>
              <a:buSzTx/>
              <a:buFontTx/>
              <a:buNone/>
              <a:tabLst/>
              <a:defRPr/>
            </a:pPr>
            <a:r>
              <a:rPr kumimoji="0" lang="fr-CH" sz="3600" b="1" i="0" u="none" strike="noStrike" kern="1200" cap="none" spc="0" normalizeH="0" baseline="0" noProof="0" dirty="0">
                <a:ln>
                  <a:noFill/>
                </a:ln>
                <a:solidFill>
                  <a:prstClr val="white"/>
                </a:solidFill>
                <a:effectLst/>
                <a:uLnTx/>
                <a:uFillTx/>
                <a:latin typeface="Calibri"/>
                <a:ea typeface="+mn-ea"/>
                <a:cs typeface="+mn-cs"/>
              </a:rPr>
              <a:t>LES VALEURS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re 2"/>
          <p:cNvSpPr>
            <a:spLocks noGrp="1"/>
          </p:cNvSpPr>
          <p:nvPr>
            <p:ph type="title"/>
          </p:nvPr>
        </p:nvSpPr>
        <p:spPr>
          <a:xfrm>
            <a:off x="814388" y="539986"/>
            <a:ext cx="7849551" cy="936625"/>
          </a:xfrm>
        </p:spPr>
        <p:txBody>
          <a:bodyPr/>
          <a:lstStyle/>
          <a:p>
            <a:r>
              <a:rPr lang="fr-CH" dirty="0">
                <a:solidFill>
                  <a:srgbClr val="FF0000"/>
                </a:solidFill>
              </a:rPr>
              <a:t>The VALUES in </a:t>
            </a:r>
            <a:r>
              <a:rPr lang="fr-CH" dirty="0" err="1">
                <a:solidFill>
                  <a:srgbClr val="FF0000"/>
                </a:solidFill>
              </a:rPr>
              <a:t>text</a:t>
            </a:r>
            <a:endParaRPr lang="fr-CH" dirty="0">
              <a:solidFill>
                <a:srgbClr val="FF0000"/>
              </a:solidFill>
            </a:endParaRPr>
          </a:p>
        </p:txBody>
      </p:sp>
    </p:spTree>
    <p:extLst>
      <p:ext uri="{BB962C8B-B14F-4D97-AF65-F5344CB8AC3E}">
        <p14:creationId xmlns:p14="http://schemas.microsoft.com/office/powerpoint/2010/main" xmlns="" val="24394697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E7A0E4FB-A2EE-924E-ABBB-8344EF7ED3A9}"/>
              </a:ext>
            </a:extLst>
          </p:cNvPr>
          <p:cNvSpPr>
            <a:spLocks noGrp="1"/>
          </p:cNvSpPr>
          <p:nvPr>
            <p:ph type="title"/>
          </p:nvPr>
        </p:nvSpPr>
        <p:spPr>
          <a:xfrm>
            <a:off x="710502" y="456908"/>
            <a:ext cx="8136294" cy="768675"/>
          </a:xfrm>
        </p:spPr>
        <p:txBody>
          <a:bodyPr/>
          <a:lstStyle/>
          <a:p>
            <a:r>
              <a:rPr lang="fr-FR" dirty="0">
                <a:solidFill>
                  <a:srgbClr val="FF0000"/>
                </a:solidFill>
              </a:rPr>
              <a:t>The VALUES in </a:t>
            </a:r>
            <a:r>
              <a:rPr lang="fr-FR" dirty="0" err="1">
                <a:solidFill>
                  <a:srgbClr val="FF0000"/>
                </a:solidFill>
              </a:rPr>
              <a:t>picture</a:t>
            </a:r>
            <a:endParaRPr lang="fr-FR" dirty="0">
              <a:solidFill>
                <a:srgbClr val="FF0000"/>
              </a:solidFill>
            </a:endParaRPr>
          </a:p>
        </p:txBody>
      </p:sp>
      <p:pic>
        <p:nvPicPr>
          <p:cNvPr id="6" name="Espace réservé du contenu 5" descr="Une image contenant journal, réfrigérateur&#10;&#10;Description générée automatiquement">
            <a:extLst>
              <a:ext uri="{FF2B5EF4-FFF2-40B4-BE49-F238E27FC236}">
                <a16:creationId xmlns:a16="http://schemas.microsoft.com/office/drawing/2014/main" xmlns="" id="{4D86F8B7-08BC-884E-809D-E8977DFBAC10}"/>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849584" y="1026205"/>
            <a:ext cx="8136294" cy="5831795"/>
          </a:xfrm>
        </p:spPr>
      </p:pic>
      <p:sp>
        <p:nvSpPr>
          <p:cNvPr id="13" name="Rectangle 12">
            <a:extLst>
              <a:ext uri="{FF2B5EF4-FFF2-40B4-BE49-F238E27FC236}">
                <a16:creationId xmlns:a16="http://schemas.microsoft.com/office/drawing/2014/main" xmlns="" id="{666D0393-A71F-9948-9EF2-7B39E6202E5E}"/>
              </a:ext>
            </a:extLst>
          </p:cNvPr>
          <p:cNvSpPr/>
          <p:nvPr/>
        </p:nvSpPr>
        <p:spPr>
          <a:xfrm>
            <a:off x="1300163" y="1225583"/>
            <a:ext cx="1700212" cy="731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xmlns="" id="{A37B3E69-479E-974C-AA89-B4DDA8CD410D}"/>
              </a:ext>
            </a:extLst>
          </p:cNvPr>
          <p:cNvSpPr/>
          <p:nvPr/>
        </p:nvSpPr>
        <p:spPr>
          <a:xfrm>
            <a:off x="4144172" y="1164022"/>
            <a:ext cx="1700212" cy="731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xmlns="" id="{D47EC606-E6B6-C242-B44D-319F861D5BD9}"/>
              </a:ext>
            </a:extLst>
          </p:cNvPr>
          <p:cNvSpPr txBox="1"/>
          <p:nvPr/>
        </p:nvSpPr>
        <p:spPr>
          <a:xfrm>
            <a:off x="4404994" y="1429749"/>
            <a:ext cx="1425102" cy="707886"/>
          </a:xfrm>
          <a:prstGeom prst="rect">
            <a:avLst/>
          </a:prstGeom>
          <a:solidFill>
            <a:schemeClr val="bg1"/>
          </a:solidFill>
        </p:spPr>
        <p:txBody>
          <a:bodyPr wrap="square" rtlCol="0">
            <a:spAutoFit/>
          </a:bodyPr>
          <a:lstStyle/>
          <a:p>
            <a:r>
              <a:rPr lang="fr-FR" sz="2000" i="1" dirty="0" err="1">
                <a:latin typeface="Calibri" panose="020F0502020204030204" pitchFamily="34" charset="0"/>
                <a:cs typeface="Calibri" panose="020F0502020204030204" pitchFamily="34" charset="0"/>
              </a:rPr>
              <a:t>Quality</a:t>
            </a:r>
            <a:endParaRPr lang="fr-FR" sz="2000" i="1" dirty="0">
              <a:latin typeface="Calibri" panose="020F0502020204030204" pitchFamily="34" charset="0"/>
              <a:cs typeface="Calibri" panose="020F0502020204030204" pitchFamily="34" charset="0"/>
            </a:endParaRPr>
          </a:p>
          <a:p>
            <a:r>
              <a:rPr lang="fr-FR" sz="2000" i="1" dirty="0">
                <a:latin typeface="Calibri" panose="020F0502020204030204" pitchFamily="34" charset="0"/>
                <a:cs typeface="Calibri" panose="020F0502020204030204" pitchFamily="34" charset="0"/>
              </a:rPr>
              <a:t>Excellence</a:t>
            </a:r>
          </a:p>
        </p:txBody>
      </p:sp>
      <p:sp>
        <p:nvSpPr>
          <p:cNvPr id="7" name="ZoneTexte 6">
            <a:extLst>
              <a:ext uri="{FF2B5EF4-FFF2-40B4-BE49-F238E27FC236}">
                <a16:creationId xmlns:a16="http://schemas.microsoft.com/office/drawing/2014/main" xmlns="" id="{EFE33BFF-CFF6-014E-9F7A-11EB09AD4828}"/>
              </a:ext>
            </a:extLst>
          </p:cNvPr>
          <p:cNvSpPr txBox="1"/>
          <p:nvPr/>
        </p:nvSpPr>
        <p:spPr>
          <a:xfrm>
            <a:off x="1354456" y="1424961"/>
            <a:ext cx="1936477" cy="707886"/>
          </a:xfrm>
          <a:prstGeom prst="rect">
            <a:avLst/>
          </a:prstGeom>
          <a:solidFill>
            <a:schemeClr val="bg1"/>
          </a:solidFill>
        </p:spPr>
        <p:txBody>
          <a:bodyPr wrap="square" rtlCol="0">
            <a:spAutoFit/>
          </a:bodyPr>
          <a:lstStyle/>
          <a:p>
            <a:r>
              <a:rPr lang="fr-FR" sz="2000" i="1" dirty="0" err="1">
                <a:latin typeface="Calibri" panose="020F0502020204030204" pitchFamily="34" charset="0"/>
                <a:cs typeface="Calibri" panose="020F0502020204030204" pitchFamily="34" charset="0"/>
              </a:rPr>
              <a:t>Human</a:t>
            </a:r>
            <a:r>
              <a:rPr lang="fr-FR" sz="2000" i="1" dirty="0">
                <a:latin typeface="Calibri" panose="020F0502020204030204" pitchFamily="34" charset="0"/>
                <a:cs typeface="Calibri" panose="020F0502020204030204" pitchFamily="34" charset="0"/>
              </a:rPr>
              <a:t> </a:t>
            </a:r>
            <a:r>
              <a:rPr lang="fr-FR" sz="2000" i="1" dirty="0" err="1">
                <a:latin typeface="Calibri" panose="020F0502020204030204" pitchFamily="34" charset="0"/>
                <a:cs typeface="Calibri" panose="020F0502020204030204" pitchFamily="34" charset="0"/>
              </a:rPr>
              <a:t>beeing</a:t>
            </a:r>
            <a:endParaRPr lang="fr-FR" sz="2000" i="1" dirty="0">
              <a:latin typeface="Calibri" panose="020F0502020204030204" pitchFamily="34" charset="0"/>
              <a:cs typeface="Calibri" panose="020F0502020204030204" pitchFamily="34" charset="0"/>
            </a:endParaRPr>
          </a:p>
          <a:p>
            <a:r>
              <a:rPr lang="fr-FR" sz="2000" i="1" dirty="0">
                <a:latin typeface="Calibri" panose="020F0502020204030204" pitchFamily="34" charset="0"/>
                <a:cs typeface="Calibri" panose="020F0502020204030204" pitchFamily="34" charset="0"/>
              </a:rPr>
              <a:t>Sharing</a:t>
            </a:r>
          </a:p>
        </p:txBody>
      </p:sp>
      <p:sp>
        <p:nvSpPr>
          <p:cNvPr id="15" name="Rectangle 14">
            <a:extLst>
              <a:ext uri="{FF2B5EF4-FFF2-40B4-BE49-F238E27FC236}">
                <a16:creationId xmlns:a16="http://schemas.microsoft.com/office/drawing/2014/main" xmlns="" id="{5310E18C-4108-F64E-8DA3-C231F19DC785}"/>
              </a:ext>
            </a:extLst>
          </p:cNvPr>
          <p:cNvSpPr/>
          <p:nvPr/>
        </p:nvSpPr>
        <p:spPr>
          <a:xfrm>
            <a:off x="6931224" y="1124404"/>
            <a:ext cx="1700212" cy="731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xmlns="" id="{DCBA3DAA-61EB-4A42-93EC-30D33952D31E}"/>
              </a:ext>
            </a:extLst>
          </p:cNvPr>
          <p:cNvSpPr txBox="1"/>
          <p:nvPr/>
        </p:nvSpPr>
        <p:spPr>
          <a:xfrm>
            <a:off x="6931224" y="1299759"/>
            <a:ext cx="1889251" cy="707886"/>
          </a:xfrm>
          <a:prstGeom prst="rect">
            <a:avLst/>
          </a:prstGeom>
          <a:solidFill>
            <a:schemeClr val="bg1"/>
          </a:solidFill>
        </p:spPr>
        <p:txBody>
          <a:bodyPr wrap="square" rtlCol="0">
            <a:spAutoFit/>
          </a:bodyPr>
          <a:lstStyle/>
          <a:p>
            <a:r>
              <a:rPr lang="fr-FR" sz="2000" i="1" dirty="0">
                <a:latin typeface="Calibri" panose="020F0502020204030204" pitchFamily="34" charset="0"/>
                <a:cs typeface="Calibri" panose="020F0502020204030204" pitchFamily="34" charset="0"/>
              </a:rPr>
              <a:t>Mouvement</a:t>
            </a:r>
          </a:p>
          <a:p>
            <a:r>
              <a:rPr lang="fr-FR" sz="2000" i="1" dirty="0">
                <a:latin typeface="Calibri" panose="020F0502020204030204" pitchFamily="34" charset="0"/>
                <a:cs typeface="Calibri" panose="020F0502020204030204" pitchFamily="34" charset="0"/>
              </a:rPr>
              <a:t>Innovation</a:t>
            </a:r>
          </a:p>
        </p:txBody>
      </p:sp>
      <p:sp>
        <p:nvSpPr>
          <p:cNvPr id="16" name="Rectangle 15">
            <a:extLst>
              <a:ext uri="{FF2B5EF4-FFF2-40B4-BE49-F238E27FC236}">
                <a16:creationId xmlns:a16="http://schemas.microsoft.com/office/drawing/2014/main" xmlns="" id="{3A8AD626-D9A6-8B47-B3F1-31FD7BD6E62B}"/>
              </a:ext>
            </a:extLst>
          </p:cNvPr>
          <p:cNvSpPr/>
          <p:nvPr/>
        </p:nvSpPr>
        <p:spPr>
          <a:xfrm>
            <a:off x="1014494" y="3943351"/>
            <a:ext cx="2207222" cy="9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xmlns="" id="{013DDCAD-29AA-4644-BC4E-CAA379D6D3C3}"/>
              </a:ext>
            </a:extLst>
          </p:cNvPr>
          <p:cNvSpPr txBox="1"/>
          <p:nvPr/>
        </p:nvSpPr>
        <p:spPr>
          <a:xfrm>
            <a:off x="1462033" y="4321213"/>
            <a:ext cx="1936477" cy="707886"/>
          </a:xfrm>
          <a:prstGeom prst="rect">
            <a:avLst/>
          </a:prstGeom>
          <a:solidFill>
            <a:schemeClr val="bg1"/>
          </a:solidFill>
        </p:spPr>
        <p:txBody>
          <a:bodyPr wrap="square" rtlCol="0">
            <a:spAutoFit/>
          </a:bodyPr>
          <a:lstStyle/>
          <a:p>
            <a:r>
              <a:rPr lang="fr-FR" sz="2000" i="1" dirty="0" err="1">
                <a:latin typeface="Calibri" panose="020F0502020204030204" pitchFamily="34" charset="0"/>
                <a:cs typeface="Calibri" panose="020F0502020204030204" pitchFamily="34" charset="0"/>
              </a:rPr>
              <a:t>Well-being</a:t>
            </a:r>
            <a:endParaRPr lang="fr-FR" sz="2000" i="1" dirty="0">
              <a:latin typeface="Calibri" panose="020F0502020204030204" pitchFamily="34" charset="0"/>
              <a:cs typeface="Calibri" panose="020F0502020204030204" pitchFamily="34" charset="0"/>
            </a:endParaRPr>
          </a:p>
          <a:p>
            <a:r>
              <a:rPr lang="fr-FR" sz="2000" i="1" dirty="0" err="1">
                <a:latin typeface="Calibri" panose="020F0502020204030204" pitchFamily="34" charset="0"/>
                <a:cs typeface="Calibri" panose="020F0502020204030204" pitchFamily="34" charset="0"/>
              </a:rPr>
              <a:t>Quality</a:t>
            </a:r>
            <a:r>
              <a:rPr lang="fr-FR" sz="2000" i="1" dirty="0">
                <a:latin typeface="Calibri" panose="020F0502020204030204" pitchFamily="34" charset="0"/>
                <a:cs typeface="Calibri" panose="020F0502020204030204" pitchFamily="34" charset="0"/>
              </a:rPr>
              <a:t> of life</a:t>
            </a:r>
          </a:p>
        </p:txBody>
      </p:sp>
      <p:sp>
        <p:nvSpPr>
          <p:cNvPr id="17" name="Rectangle 16">
            <a:extLst>
              <a:ext uri="{FF2B5EF4-FFF2-40B4-BE49-F238E27FC236}">
                <a16:creationId xmlns:a16="http://schemas.microsoft.com/office/drawing/2014/main" xmlns="" id="{FF76CF04-7A15-3945-9BEE-F95E174C0214}"/>
              </a:ext>
            </a:extLst>
          </p:cNvPr>
          <p:cNvSpPr/>
          <p:nvPr/>
        </p:nvSpPr>
        <p:spPr>
          <a:xfrm>
            <a:off x="3875932" y="4003111"/>
            <a:ext cx="2101715" cy="731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xmlns="" id="{92BC2B9B-8920-964A-9692-5FF78AC5F643}"/>
              </a:ext>
            </a:extLst>
          </p:cNvPr>
          <p:cNvSpPr txBox="1"/>
          <p:nvPr/>
        </p:nvSpPr>
        <p:spPr>
          <a:xfrm>
            <a:off x="4257628" y="4321213"/>
            <a:ext cx="1936477" cy="707886"/>
          </a:xfrm>
          <a:prstGeom prst="rect">
            <a:avLst/>
          </a:prstGeom>
          <a:solidFill>
            <a:schemeClr val="bg1"/>
          </a:solidFill>
        </p:spPr>
        <p:txBody>
          <a:bodyPr wrap="square" rtlCol="0">
            <a:spAutoFit/>
          </a:bodyPr>
          <a:lstStyle/>
          <a:p>
            <a:r>
              <a:rPr lang="fr-FR" sz="2000" i="1" dirty="0" err="1">
                <a:latin typeface="Calibri" panose="020F0502020204030204" pitchFamily="34" charset="0"/>
                <a:cs typeface="Calibri" panose="020F0502020204030204" pitchFamily="34" charset="0"/>
              </a:rPr>
              <a:t>Environment</a:t>
            </a:r>
            <a:endParaRPr lang="fr-FR" sz="2000" i="1" dirty="0">
              <a:latin typeface="Calibri" panose="020F0502020204030204" pitchFamily="34" charset="0"/>
              <a:cs typeface="Calibri" panose="020F0502020204030204" pitchFamily="34" charset="0"/>
            </a:endParaRPr>
          </a:p>
          <a:p>
            <a:r>
              <a:rPr lang="fr-FR" sz="2000" i="1" dirty="0">
                <a:latin typeface="Calibri" panose="020F0502020204030204" pitchFamily="34" charset="0"/>
                <a:cs typeface="Calibri" panose="020F0502020204030204" pitchFamily="34" charset="0"/>
              </a:rPr>
              <a:t>Nature</a:t>
            </a:r>
          </a:p>
        </p:txBody>
      </p:sp>
      <p:sp>
        <p:nvSpPr>
          <p:cNvPr id="18" name="Rectangle 17">
            <a:extLst>
              <a:ext uri="{FF2B5EF4-FFF2-40B4-BE49-F238E27FC236}">
                <a16:creationId xmlns:a16="http://schemas.microsoft.com/office/drawing/2014/main" xmlns="" id="{F905CA91-CA66-4A4D-A31B-BA00C3A7A311}"/>
              </a:ext>
            </a:extLst>
          </p:cNvPr>
          <p:cNvSpPr/>
          <p:nvPr/>
        </p:nvSpPr>
        <p:spPr>
          <a:xfrm>
            <a:off x="6686444" y="4006357"/>
            <a:ext cx="2101714"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xmlns="" id="{ECEC3957-8416-B943-BE52-9FF492A6FF2E}"/>
              </a:ext>
            </a:extLst>
          </p:cNvPr>
          <p:cNvSpPr txBox="1"/>
          <p:nvPr/>
        </p:nvSpPr>
        <p:spPr>
          <a:xfrm>
            <a:off x="6836765" y="4310517"/>
            <a:ext cx="2101715" cy="707886"/>
          </a:xfrm>
          <a:prstGeom prst="rect">
            <a:avLst/>
          </a:prstGeom>
          <a:solidFill>
            <a:schemeClr val="bg1"/>
          </a:solidFill>
        </p:spPr>
        <p:txBody>
          <a:bodyPr wrap="square" rtlCol="0">
            <a:spAutoFit/>
          </a:bodyPr>
          <a:lstStyle/>
          <a:p>
            <a:r>
              <a:rPr lang="fr-FR" sz="2000" i="1" dirty="0">
                <a:latin typeface="Calibri" panose="020F0502020204030204" pitchFamily="34" charset="0"/>
                <a:cs typeface="Calibri" panose="020F0502020204030204" pitchFamily="34" charset="0"/>
              </a:rPr>
              <a:t>   </a:t>
            </a:r>
            <a:r>
              <a:rPr lang="fr-FR" sz="2000" i="1" dirty="0" err="1">
                <a:latin typeface="Calibri" panose="020F0502020204030204" pitchFamily="34" charset="0"/>
                <a:cs typeface="Calibri" panose="020F0502020204030204" pitchFamily="34" charset="0"/>
              </a:rPr>
              <a:t>Citizenship</a:t>
            </a:r>
            <a:endParaRPr lang="fr-FR" sz="2000" i="1" dirty="0">
              <a:latin typeface="Calibri" panose="020F0502020204030204" pitchFamily="34" charset="0"/>
              <a:cs typeface="Calibri" panose="020F0502020204030204" pitchFamily="34" charset="0"/>
            </a:endParaRPr>
          </a:p>
          <a:p>
            <a:r>
              <a:rPr lang="fr-FR" sz="2000" i="1" dirty="0">
                <a:latin typeface="Calibri" panose="020F0502020204030204" pitchFamily="34" charset="0"/>
                <a:cs typeface="Calibri" panose="020F0502020204030204" pitchFamily="34" charset="0"/>
              </a:rPr>
              <a:t>   </a:t>
            </a:r>
            <a:r>
              <a:rPr lang="fr-FR" sz="2000" i="1" dirty="0" err="1">
                <a:latin typeface="Calibri" panose="020F0502020204030204" pitchFamily="34" charset="0"/>
                <a:cs typeface="Calibri" panose="020F0502020204030204" pitchFamily="34" charset="0"/>
              </a:rPr>
              <a:t>Responsibility</a:t>
            </a:r>
            <a:endParaRPr lang="fr-FR" sz="2000" i="1" dirty="0">
              <a:latin typeface="Calibri" panose="020F0502020204030204" pitchFamily="34" charset="0"/>
              <a:cs typeface="Calibri" panose="020F0502020204030204" pitchFamily="34" charset="0"/>
            </a:endParaRPr>
          </a:p>
        </p:txBody>
      </p:sp>
      <p:pic>
        <p:nvPicPr>
          <p:cNvPr id="6146" name="Picture 2" descr="RWB">
            <a:extLst>
              <a:ext uri="{FF2B5EF4-FFF2-40B4-BE49-F238E27FC236}">
                <a16:creationId xmlns:a16="http://schemas.microsoft.com/office/drawing/2014/main" xmlns="" id="{EB350AAB-E261-AF4A-A3D8-9B4E412B33C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25317" y="2122309"/>
            <a:ext cx="1821042" cy="18210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796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5007" y="1700700"/>
            <a:ext cx="5110686" cy="1110279"/>
          </a:xfrm>
        </p:spPr>
        <p:txBody>
          <a:bodyPr tIns="46774"/>
          <a:lstStyle/>
          <a:p>
            <a:pPr lvl="1" algn="l">
              <a:spcAft>
                <a:spcPts val="877"/>
              </a:spcAft>
            </a:pPr>
            <a:r>
              <a:rPr lang="fr-CH" dirty="0">
                <a:effectLst>
                  <a:outerShdw blurRad="38100" dist="38100" dir="2700000" algn="tl">
                    <a:srgbClr val="DDDDDD"/>
                  </a:outerShdw>
                </a:effectLst>
                <a:latin typeface="Calibri" pitchFamily="-84" charset="0"/>
              </a:rPr>
              <a:t>        </a:t>
            </a:r>
            <a:r>
              <a:rPr lang="fr-CH" sz="2000" dirty="0">
                <a:effectLst>
                  <a:outerShdw blurRad="38100" dist="38100" dir="2700000" algn="tl">
                    <a:srgbClr val="DDDDDD"/>
                  </a:outerShdw>
                </a:effectLst>
                <a:latin typeface="Calibri" pitchFamily="-84" charset="0"/>
              </a:rPr>
              <a:t>Education</a:t>
            </a:r>
            <a:r>
              <a:rPr lang="fr-CH" dirty="0">
                <a:effectLst>
                  <a:outerShdw blurRad="38100" dist="38100" dir="2700000" algn="tl">
                    <a:srgbClr val="DDDDDD"/>
                  </a:outerShdw>
                </a:effectLst>
                <a:latin typeface="Calibri" pitchFamily="-84" charset="0"/>
              </a:rPr>
              <a:t> :</a:t>
            </a:r>
            <a:endParaRPr lang="fr-CH" dirty="0">
              <a:latin typeface="Calibri" pitchFamily="-84" charset="0"/>
            </a:endParaRPr>
          </a:p>
          <a:p>
            <a:pPr marL="1142353" lvl="2" indent="-228470" algn="l">
              <a:spcBef>
                <a:spcPts val="0"/>
              </a:spcBef>
              <a:spcAft>
                <a:spcPts val="300"/>
              </a:spcAft>
              <a:buFont typeface="Wingdings" pitchFamily="-84" charset="2"/>
              <a:buChar char="§"/>
            </a:pPr>
            <a:r>
              <a:rPr lang="fr-CH" sz="1200" b="1" dirty="0">
                <a:latin typeface="Calibri" pitchFamily="-84" charset="0"/>
              </a:rPr>
              <a:t>MBA </a:t>
            </a:r>
            <a:r>
              <a:rPr lang="fr-CH" sz="1200" dirty="0">
                <a:latin typeface="Calibri" pitchFamily="-84" charset="0"/>
              </a:rPr>
              <a:t>in </a:t>
            </a:r>
            <a:r>
              <a:rPr lang="fr-CH" sz="1200" dirty="0" err="1">
                <a:latin typeface="Calibri" pitchFamily="-84" charset="0"/>
              </a:rPr>
              <a:t>Tourism</a:t>
            </a:r>
            <a:r>
              <a:rPr lang="fr-CH" sz="1200" dirty="0">
                <a:latin typeface="Calibri" pitchFamily="-84" charset="0"/>
              </a:rPr>
              <a:t> Management (IUKB- HEC Lausanne)</a:t>
            </a:r>
          </a:p>
          <a:p>
            <a:pPr marL="1142353" lvl="2" indent="-228470" algn="l">
              <a:spcBef>
                <a:spcPts val="0"/>
              </a:spcBef>
              <a:spcAft>
                <a:spcPts val="300"/>
              </a:spcAft>
              <a:buFont typeface="Wingdings" pitchFamily="-84" charset="2"/>
              <a:buChar char="§"/>
            </a:pPr>
            <a:r>
              <a:rPr lang="fr-CH" sz="1200" b="1" dirty="0">
                <a:latin typeface="Calibri" pitchFamily="-84" charset="0"/>
              </a:rPr>
              <a:t>Gestionnaire en Tourisme </a:t>
            </a:r>
            <a:r>
              <a:rPr lang="fr-CH" sz="1200" dirty="0">
                <a:latin typeface="Calibri" pitchFamily="-84" charset="0"/>
              </a:rPr>
              <a:t>(HES-SO)</a:t>
            </a:r>
          </a:p>
          <a:p>
            <a:pPr marL="1142353" lvl="2" indent="-228470" algn="l">
              <a:spcBef>
                <a:spcPts val="0"/>
              </a:spcBef>
              <a:spcAft>
                <a:spcPts val="300"/>
              </a:spcAft>
              <a:buFont typeface="Wingdings" pitchFamily="-84" charset="2"/>
              <a:buChar char="§"/>
            </a:pPr>
            <a:r>
              <a:rPr lang="fr-CH" sz="1200" dirty="0" err="1">
                <a:latin typeface="Calibri" pitchFamily="-84" charset="0"/>
              </a:rPr>
              <a:t>Quality</a:t>
            </a:r>
            <a:r>
              <a:rPr lang="fr-CH" sz="1200" dirty="0">
                <a:latin typeface="Calibri" pitchFamily="-84" charset="0"/>
              </a:rPr>
              <a:t> manager (Q1 FST) </a:t>
            </a:r>
          </a:p>
          <a:p>
            <a:pPr marL="1142353" lvl="2" indent="-228470" algn="l">
              <a:spcBef>
                <a:spcPts val="0"/>
              </a:spcBef>
              <a:spcAft>
                <a:spcPts val="300"/>
              </a:spcAft>
              <a:buFont typeface="Wingdings" pitchFamily="-84" charset="2"/>
              <a:buChar char="§"/>
            </a:pPr>
            <a:r>
              <a:rPr lang="fr-CH" sz="1200" dirty="0">
                <a:latin typeface="Calibri" pitchFamily="-84" charset="0"/>
              </a:rPr>
              <a:t>English (C2) – </a:t>
            </a:r>
            <a:r>
              <a:rPr lang="fr-CH" sz="1200" dirty="0" err="1">
                <a:latin typeface="Calibri" pitchFamily="-84" charset="0"/>
              </a:rPr>
              <a:t>German</a:t>
            </a:r>
            <a:r>
              <a:rPr lang="fr-CH" sz="1200" dirty="0">
                <a:latin typeface="Calibri" pitchFamily="-84" charset="0"/>
              </a:rPr>
              <a:t> (B2) – French (Mother </a:t>
            </a:r>
            <a:r>
              <a:rPr lang="fr-CH" sz="1200" dirty="0" err="1">
                <a:latin typeface="Calibri" pitchFamily="-84" charset="0"/>
              </a:rPr>
              <a:t>tongue</a:t>
            </a:r>
            <a:r>
              <a:rPr lang="fr-CH" sz="1200" dirty="0">
                <a:latin typeface="Calibri" pitchFamily="-84" charset="0"/>
              </a:rPr>
              <a:t>)</a:t>
            </a:r>
          </a:p>
        </p:txBody>
      </p:sp>
      <p:pic>
        <p:nvPicPr>
          <p:cNvPr id="17412" name="Picture 2" descr="http://t2.gstatic.com/images?q=tbn:ANd9GcTI_FU0CY8SoJY5zkaRjMCRwovIRpkUqR_R8F9GIMFJgjJRymii"/>
          <p:cNvPicPr>
            <a:picLocks noChangeAspect="1" noChangeArrowheads="1"/>
          </p:cNvPicPr>
          <p:nvPr/>
        </p:nvPicPr>
        <p:blipFill>
          <a:blip r:embed="rId3"/>
          <a:srcRect/>
          <a:stretch>
            <a:fillRect/>
          </a:stretch>
        </p:blipFill>
        <p:spPr bwMode="auto">
          <a:xfrm>
            <a:off x="3971600" y="3965317"/>
            <a:ext cx="1644641" cy="1334919"/>
          </a:xfrm>
          <a:prstGeom prst="rect">
            <a:avLst/>
          </a:prstGeom>
          <a:noFill/>
          <a:ln w="9525">
            <a:noFill/>
            <a:miter lim="800000"/>
            <a:headEnd/>
            <a:tailEnd/>
          </a:ln>
        </p:spPr>
      </p:pic>
      <p:sp>
        <p:nvSpPr>
          <p:cNvPr id="6" name="Sous-titre 2"/>
          <p:cNvSpPr txBox="1">
            <a:spLocks/>
          </p:cNvSpPr>
          <p:nvPr/>
        </p:nvSpPr>
        <p:spPr bwMode="auto">
          <a:xfrm>
            <a:off x="4682879" y="1700598"/>
            <a:ext cx="4825626" cy="3948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6774" rIns="0" bIns="0" numCol="1" anchor="t" anchorCtr="0" compatLnSpc="1">
            <a:prstTxWarp prst="textNoShape">
              <a:avLst/>
            </a:prstTxWarp>
          </a:bodyPr>
          <a:lstStyle>
            <a:lvl1pPr marL="0" indent="0" algn="ctr" defTabSz="512474" rtl="0" eaLnBrk="0" fontAlgn="base" hangingPunct="0">
              <a:lnSpc>
                <a:spcPct val="93000"/>
              </a:lnSpc>
              <a:spcBef>
                <a:spcPct val="0"/>
              </a:spcBef>
              <a:spcAft>
                <a:spcPts val="1625"/>
              </a:spcAft>
              <a:buClr>
                <a:srgbClr val="165E97"/>
              </a:buClr>
              <a:buSzPct val="92000"/>
              <a:buFont typeface="Wingdings" pitchFamily="-84" charset="2"/>
              <a:buNone/>
              <a:defRPr sz="2700">
                <a:solidFill>
                  <a:srgbClr val="404040"/>
                </a:solidFill>
                <a:latin typeface="Calibri"/>
                <a:ea typeface="+mn-ea"/>
                <a:cs typeface="Calibri"/>
              </a:defRPr>
            </a:lvl1pPr>
            <a:lvl2pPr marL="521436" indent="0" algn="ctr" defTabSz="512474" rtl="0" eaLnBrk="0" fontAlgn="base" hangingPunct="0">
              <a:spcBef>
                <a:spcPct val="0"/>
              </a:spcBef>
              <a:spcAft>
                <a:spcPts val="1298"/>
              </a:spcAft>
              <a:buClr>
                <a:srgbClr val="165E97"/>
              </a:buClr>
              <a:buSzPct val="92000"/>
              <a:buFont typeface="Wingdings" pitchFamily="-84" charset="2"/>
              <a:buNone/>
              <a:defRPr sz="2500">
                <a:solidFill>
                  <a:srgbClr val="404040"/>
                </a:solidFill>
                <a:latin typeface="Calibri"/>
                <a:ea typeface="Microsoft YaHei" pitchFamily="34" charset="-122"/>
                <a:cs typeface="Calibri"/>
              </a:defRPr>
            </a:lvl2pPr>
            <a:lvl3pPr marL="1042872" indent="0" algn="ctr" defTabSz="512474" rtl="0" eaLnBrk="0" fontAlgn="base" hangingPunct="0">
              <a:spcBef>
                <a:spcPct val="0"/>
              </a:spcBef>
              <a:spcAft>
                <a:spcPts val="970"/>
              </a:spcAft>
              <a:buClr>
                <a:srgbClr val="165E97"/>
              </a:buClr>
              <a:buSzPct val="92000"/>
              <a:buFont typeface="Wingdings" pitchFamily="-84" charset="2"/>
              <a:buNone/>
              <a:defRPr sz="2300">
                <a:solidFill>
                  <a:srgbClr val="404040"/>
                </a:solidFill>
                <a:latin typeface="Calibri"/>
                <a:ea typeface="Microsoft YaHei" pitchFamily="34" charset="-122"/>
                <a:cs typeface="Calibri"/>
              </a:defRPr>
            </a:lvl3pPr>
            <a:lvl4pPr marL="1564308" indent="0" algn="ctr" defTabSz="512474" rtl="0" eaLnBrk="0" fontAlgn="base" hangingPunct="0">
              <a:spcBef>
                <a:spcPct val="0"/>
              </a:spcBef>
              <a:spcAft>
                <a:spcPts val="656"/>
              </a:spcAft>
              <a:buClr>
                <a:srgbClr val="165E97"/>
              </a:buClr>
              <a:buSzPct val="92000"/>
              <a:buFont typeface="Wingdings" pitchFamily="-84" charset="2"/>
              <a:buNone/>
              <a:defRPr>
                <a:solidFill>
                  <a:srgbClr val="404040"/>
                </a:solidFill>
                <a:latin typeface="Calibri"/>
                <a:ea typeface="Microsoft YaHei" pitchFamily="34" charset="-122"/>
                <a:cs typeface="Calibri"/>
              </a:defRPr>
            </a:lvl4pPr>
            <a:lvl5pPr marL="2085744" indent="0" algn="ctr" defTabSz="512474" rtl="0" eaLnBrk="0" fontAlgn="base" hangingPunct="0">
              <a:spcBef>
                <a:spcPct val="0"/>
              </a:spcBef>
              <a:spcAft>
                <a:spcPts val="329"/>
              </a:spcAft>
              <a:buClr>
                <a:srgbClr val="165E97"/>
              </a:buClr>
              <a:buSzPct val="92000"/>
              <a:buFont typeface="Wingdings" pitchFamily="-84" charset="2"/>
              <a:buNone/>
              <a:defRPr sz="1800">
                <a:solidFill>
                  <a:srgbClr val="404040"/>
                </a:solidFill>
                <a:latin typeface="Calibri"/>
                <a:ea typeface="Microsoft YaHei" pitchFamily="34" charset="-122"/>
                <a:cs typeface="Calibri"/>
              </a:defRPr>
            </a:lvl5pPr>
            <a:lvl6pPr marL="2607179" indent="0" algn="ctr" defTabSz="512474" rtl="0" fontAlgn="base">
              <a:spcBef>
                <a:spcPct val="0"/>
              </a:spcBef>
              <a:spcAft>
                <a:spcPts val="329"/>
              </a:spcAft>
              <a:buClr>
                <a:srgbClr val="000000"/>
              </a:buClr>
              <a:buSzPct val="100000"/>
              <a:buFont typeface="Times New Roman" pitchFamily="18" charset="0"/>
              <a:buNone/>
              <a:defRPr sz="2300">
                <a:solidFill>
                  <a:srgbClr val="000000"/>
                </a:solidFill>
                <a:latin typeface="+mn-lt"/>
                <a:ea typeface="Microsoft YaHei" pitchFamily="34" charset="-122"/>
              </a:defRPr>
            </a:lvl6pPr>
            <a:lvl7pPr marL="3128616" indent="0" algn="ctr" defTabSz="512474" rtl="0" fontAlgn="base">
              <a:spcBef>
                <a:spcPct val="0"/>
              </a:spcBef>
              <a:spcAft>
                <a:spcPts val="329"/>
              </a:spcAft>
              <a:buClr>
                <a:srgbClr val="000000"/>
              </a:buClr>
              <a:buSzPct val="100000"/>
              <a:buFont typeface="Times New Roman" pitchFamily="18" charset="0"/>
              <a:buNone/>
              <a:defRPr sz="2300">
                <a:solidFill>
                  <a:srgbClr val="000000"/>
                </a:solidFill>
                <a:latin typeface="+mn-lt"/>
                <a:ea typeface="Microsoft YaHei" pitchFamily="34" charset="-122"/>
              </a:defRPr>
            </a:lvl7pPr>
            <a:lvl8pPr marL="3650052" indent="0" algn="ctr" defTabSz="512474" rtl="0" fontAlgn="base">
              <a:spcBef>
                <a:spcPct val="0"/>
              </a:spcBef>
              <a:spcAft>
                <a:spcPts val="329"/>
              </a:spcAft>
              <a:buClr>
                <a:srgbClr val="000000"/>
              </a:buClr>
              <a:buSzPct val="100000"/>
              <a:buFont typeface="Times New Roman" pitchFamily="18" charset="0"/>
              <a:buNone/>
              <a:defRPr sz="2300">
                <a:solidFill>
                  <a:srgbClr val="000000"/>
                </a:solidFill>
                <a:latin typeface="+mn-lt"/>
                <a:ea typeface="Microsoft YaHei" pitchFamily="34" charset="-122"/>
              </a:defRPr>
            </a:lvl8pPr>
            <a:lvl9pPr marL="4171487" indent="0" algn="ctr" defTabSz="512474" rtl="0" fontAlgn="base">
              <a:spcBef>
                <a:spcPct val="0"/>
              </a:spcBef>
              <a:spcAft>
                <a:spcPts val="329"/>
              </a:spcAft>
              <a:buClr>
                <a:srgbClr val="000000"/>
              </a:buClr>
              <a:buSzPct val="100000"/>
              <a:buFont typeface="Times New Roman" pitchFamily="18" charset="0"/>
              <a:buNone/>
              <a:defRPr sz="2300">
                <a:solidFill>
                  <a:srgbClr val="000000"/>
                </a:solidFill>
                <a:latin typeface="+mn-lt"/>
                <a:ea typeface="Microsoft YaHei" pitchFamily="34" charset="-122"/>
              </a:defRPr>
            </a:lvl9pPr>
          </a:lstStyle>
          <a:p>
            <a:pPr marL="685412" lvl="1" indent="-228470" algn="l">
              <a:spcBef>
                <a:spcPct val="20000"/>
              </a:spcBef>
              <a:spcAft>
                <a:spcPts val="599"/>
              </a:spcAft>
            </a:pPr>
            <a:r>
              <a:rPr lang="fr-CH" sz="1800" kern="0" dirty="0">
                <a:effectLst>
                  <a:outerShdw blurRad="38100" dist="38100" dir="2700000" algn="tl">
                    <a:srgbClr val="DDDDDD"/>
                  </a:outerShdw>
                </a:effectLst>
                <a:latin typeface="Calibri" pitchFamily="-84" charset="0"/>
              </a:rPr>
              <a:t>        Professional </a:t>
            </a:r>
            <a:r>
              <a:rPr lang="fr-CH" sz="1800" kern="0" dirty="0" err="1">
                <a:effectLst>
                  <a:outerShdw blurRad="38100" dist="38100" dir="2700000" algn="tl">
                    <a:srgbClr val="DDDDDD"/>
                  </a:outerShdw>
                </a:effectLst>
                <a:latin typeface="Calibri" pitchFamily="-84" charset="0"/>
              </a:rPr>
              <a:t>experience</a:t>
            </a:r>
            <a:r>
              <a:rPr lang="fr-CH" sz="1800" kern="0" dirty="0">
                <a:effectLst>
                  <a:outerShdw blurRad="38100" dist="38100" dir="2700000" algn="tl">
                    <a:srgbClr val="DDDDDD"/>
                  </a:outerShdw>
                </a:effectLst>
                <a:latin typeface="Calibri" pitchFamily="-84" charset="0"/>
              </a:rPr>
              <a:t> :</a:t>
            </a:r>
            <a:endParaRPr lang="fr-CH" sz="1800" kern="0" dirty="0">
              <a:latin typeface="Calibri" pitchFamily="-84" charset="0"/>
            </a:endParaRPr>
          </a:p>
          <a:p>
            <a:pPr marL="1142353" lvl="2" indent="-228470" algn="l">
              <a:spcBef>
                <a:spcPct val="20000"/>
              </a:spcBef>
              <a:spcAft>
                <a:spcPts val="1052"/>
              </a:spcAft>
              <a:buFont typeface="Wingdings" pitchFamily="-84" charset="2"/>
              <a:buChar char="§"/>
            </a:pPr>
            <a:r>
              <a:rPr lang="fr-CH" sz="1200" b="1" kern="0" dirty="0">
                <a:latin typeface="Calibri" pitchFamily="-84" charset="0"/>
              </a:rPr>
              <a:t>HES-SO Valais </a:t>
            </a:r>
            <a:r>
              <a:rPr lang="fr-CH" sz="1200" kern="0" dirty="0">
                <a:latin typeface="Calibri" pitchFamily="-84" charset="0"/>
              </a:rPr>
              <a:t>– Prof HES (10y.)</a:t>
            </a:r>
            <a:br>
              <a:rPr lang="fr-CH" sz="1200" kern="0" dirty="0">
                <a:latin typeface="Calibri" pitchFamily="-84" charset="0"/>
              </a:rPr>
            </a:br>
            <a:r>
              <a:rPr lang="fr-CH" sz="1200" kern="0" dirty="0" err="1">
                <a:latin typeface="Calibri" pitchFamily="-84" charset="0"/>
              </a:rPr>
              <a:t>Economic</a:t>
            </a:r>
            <a:r>
              <a:rPr lang="fr-CH" sz="1200" kern="0" dirty="0">
                <a:latin typeface="Calibri" pitchFamily="-84" charset="0"/>
              </a:rPr>
              <a:t> </a:t>
            </a:r>
            <a:r>
              <a:rPr lang="fr-CH" sz="1200" kern="0" dirty="0" err="1">
                <a:latin typeface="Calibri" pitchFamily="-84" charset="0"/>
              </a:rPr>
              <a:t>Researcher</a:t>
            </a:r>
            <a:r>
              <a:rPr lang="fr-CH" sz="1200" kern="0" dirty="0">
                <a:latin typeface="Calibri" pitchFamily="-84" charset="0"/>
              </a:rPr>
              <a:t> at the Institute of </a:t>
            </a:r>
            <a:r>
              <a:rPr lang="fr-CH" sz="1200" kern="0" dirty="0" err="1">
                <a:latin typeface="Calibri" pitchFamily="-84" charset="0"/>
              </a:rPr>
              <a:t>Toursim</a:t>
            </a:r>
            <a:r>
              <a:rPr lang="fr-CH" sz="1200" kern="0" dirty="0">
                <a:latin typeface="Calibri" pitchFamily="-84" charset="0"/>
              </a:rPr>
              <a:t/>
            </a:r>
            <a:br>
              <a:rPr lang="fr-CH" sz="1200" kern="0" dirty="0">
                <a:latin typeface="Calibri" pitchFamily="-84" charset="0"/>
              </a:rPr>
            </a:br>
            <a:r>
              <a:rPr lang="fr-CH" sz="1200" kern="0" dirty="0">
                <a:latin typeface="Calibri" pitchFamily="-84" charset="0"/>
              </a:rPr>
              <a:t>Professor at the </a:t>
            </a:r>
            <a:r>
              <a:rPr lang="fr-CH" sz="1200" kern="0" dirty="0" err="1">
                <a:latin typeface="Calibri" pitchFamily="-84" charset="0"/>
              </a:rPr>
              <a:t>Faculty</a:t>
            </a:r>
            <a:r>
              <a:rPr lang="fr-CH" sz="1200" kern="0" dirty="0">
                <a:latin typeface="Calibri" pitchFamily="-84" charset="0"/>
              </a:rPr>
              <a:t> of </a:t>
            </a:r>
            <a:r>
              <a:rPr lang="fr-CH" sz="1200" kern="0" dirty="0" err="1">
                <a:latin typeface="Calibri" pitchFamily="-84" charset="0"/>
              </a:rPr>
              <a:t>Tourism</a:t>
            </a:r>
            <a:endParaRPr lang="fr-CH" sz="1200" kern="0" dirty="0">
              <a:latin typeface="Calibri" pitchFamily="-84" charset="0"/>
            </a:endParaRPr>
          </a:p>
          <a:p>
            <a:pPr marL="1142353" lvl="2" indent="-228470" algn="l">
              <a:spcBef>
                <a:spcPct val="20000"/>
              </a:spcBef>
              <a:spcAft>
                <a:spcPts val="1052"/>
              </a:spcAft>
              <a:buFont typeface="Wingdings" pitchFamily="-84" charset="2"/>
              <a:buChar char="§"/>
            </a:pPr>
            <a:r>
              <a:rPr lang="fr-CH" sz="1200" b="1" kern="0" dirty="0" err="1">
                <a:latin typeface="Calibri" pitchFamily="-84" charset="0"/>
              </a:rPr>
              <a:t>Swiss</a:t>
            </a:r>
            <a:r>
              <a:rPr lang="fr-CH" sz="1200" b="1" kern="0" dirty="0">
                <a:latin typeface="Calibri" pitchFamily="-84" charset="0"/>
              </a:rPr>
              <a:t> </a:t>
            </a:r>
            <a:r>
              <a:rPr lang="fr-CH" sz="1200" b="1" kern="0" dirty="0" err="1">
                <a:latin typeface="Calibri" pitchFamily="-84" charset="0"/>
              </a:rPr>
              <a:t>School</a:t>
            </a:r>
            <a:r>
              <a:rPr lang="fr-CH" sz="1200" b="1" kern="0" dirty="0">
                <a:latin typeface="Calibri" pitchFamily="-84" charset="0"/>
              </a:rPr>
              <a:t> of </a:t>
            </a:r>
            <a:r>
              <a:rPr lang="fr-CH" sz="1200" b="1" kern="0" dirty="0" err="1">
                <a:latin typeface="Calibri" pitchFamily="-84" charset="0"/>
              </a:rPr>
              <a:t>Tourism</a:t>
            </a:r>
            <a:r>
              <a:rPr lang="fr-CH" sz="1200" b="1" kern="0" dirty="0">
                <a:latin typeface="Calibri" pitchFamily="-84" charset="0"/>
              </a:rPr>
              <a:t> </a:t>
            </a:r>
            <a:r>
              <a:rPr lang="fr-CH" sz="1200" kern="0" dirty="0">
                <a:latin typeface="Calibri" pitchFamily="-84" charset="0"/>
              </a:rPr>
              <a:t>– </a:t>
            </a:r>
            <a:r>
              <a:rPr lang="fr-CH" sz="1200" kern="0" dirty="0" err="1">
                <a:latin typeface="Calibri" pitchFamily="-84" charset="0"/>
              </a:rPr>
              <a:t>Director</a:t>
            </a:r>
            <a:r>
              <a:rPr lang="fr-CH" sz="1200" kern="0" dirty="0">
                <a:latin typeface="Calibri" pitchFamily="-84" charset="0"/>
              </a:rPr>
              <a:t> (3y.)</a:t>
            </a:r>
          </a:p>
          <a:p>
            <a:pPr marL="1142353" lvl="2" indent="-228470" algn="l">
              <a:spcBef>
                <a:spcPct val="20000"/>
              </a:spcBef>
              <a:spcAft>
                <a:spcPts val="1052"/>
              </a:spcAft>
              <a:buFont typeface="Wingdings" pitchFamily="-84" charset="2"/>
              <a:buChar char="§"/>
            </a:pPr>
            <a:r>
              <a:rPr lang="fr-CH" sz="1200" b="1" kern="0" dirty="0">
                <a:latin typeface="Calibri" pitchFamily="-84" charset="0"/>
              </a:rPr>
              <a:t>DMO ‘Cœur du Valais’ </a:t>
            </a:r>
            <a:r>
              <a:rPr lang="fr-CH" sz="1200" kern="0" dirty="0">
                <a:latin typeface="Calibri" pitchFamily="-84" charset="0"/>
              </a:rPr>
              <a:t>– </a:t>
            </a:r>
            <a:r>
              <a:rPr lang="fr-CH" sz="1200" kern="0" dirty="0" err="1">
                <a:latin typeface="Calibri" pitchFamily="-84" charset="0"/>
              </a:rPr>
              <a:t>Director</a:t>
            </a:r>
            <a:r>
              <a:rPr lang="fr-CH" sz="1200" kern="0" dirty="0">
                <a:latin typeface="Calibri" pitchFamily="-84" charset="0"/>
              </a:rPr>
              <a:t> (5y.)</a:t>
            </a:r>
            <a:r>
              <a:rPr lang="fr-CH" sz="1200" b="1" kern="0" dirty="0">
                <a:latin typeface="Calibri" pitchFamily="-84" charset="0"/>
              </a:rPr>
              <a:t/>
            </a:r>
            <a:br>
              <a:rPr lang="fr-CH" sz="1200" b="1" kern="0" dirty="0">
                <a:latin typeface="Calibri" pitchFamily="-84" charset="0"/>
              </a:rPr>
            </a:br>
            <a:r>
              <a:rPr lang="fr-CH" sz="1200" kern="0" dirty="0">
                <a:latin typeface="Calibri" pitchFamily="-84" charset="0"/>
              </a:rPr>
              <a:t>Sion Région + Sierre-</a:t>
            </a:r>
            <a:r>
              <a:rPr lang="fr-CH" sz="1200" kern="0" dirty="0" err="1">
                <a:latin typeface="Calibri" pitchFamily="-84" charset="0"/>
              </a:rPr>
              <a:t>Anniviers</a:t>
            </a:r>
            <a:r>
              <a:rPr lang="fr-CH" sz="1200" kern="0" dirty="0">
                <a:latin typeface="Calibri" pitchFamily="-84" charset="0"/>
              </a:rPr>
              <a:t> Tourisme</a:t>
            </a:r>
            <a:r>
              <a:rPr lang="fr-CH" sz="1200" b="1" kern="0" dirty="0">
                <a:latin typeface="Calibri" pitchFamily="-84" charset="0"/>
              </a:rPr>
              <a:t/>
            </a:r>
            <a:br>
              <a:rPr lang="fr-CH" sz="1200" b="1" kern="0" dirty="0">
                <a:latin typeface="Calibri" pitchFamily="-84" charset="0"/>
              </a:rPr>
            </a:br>
            <a:r>
              <a:rPr lang="fr-CH" sz="1200" kern="0" dirty="0">
                <a:latin typeface="Calibri" pitchFamily="-84" charset="0"/>
              </a:rPr>
              <a:t>13 OT / 21 communes / 2,2 </a:t>
            </a:r>
            <a:r>
              <a:rPr lang="fr-CH" sz="1200" kern="0" dirty="0" err="1">
                <a:latin typeface="Calibri" pitchFamily="-84" charset="0"/>
              </a:rPr>
              <a:t>mio</a:t>
            </a:r>
            <a:r>
              <a:rPr lang="fr-CH" sz="1200" kern="0" dirty="0">
                <a:latin typeface="Calibri" pitchFamily="-84" charset="0"/>
              </a:rPr>
              <a:t> </a:t>
            </a:r>
            <a:r>
              <a:rPr lang="fr-CH" sz="1200" kern="0" dirty="0" err="1">
                <a:latin typeface="Calibri" pitchFamily="-84" charset="0"/>
              </a:rPr>
              <a:t>overnights</a:t>
            </a:r>
            <a:endParaRPr lang="fr-CH" sz="1200" kern="0" dirty="0">
              <a:latin typeface="Calibri" pitchFamily="-84" charset="0"/>
            </a:endParaRPr>
          </a:p>
          <a:p>
            <a:pPr marL="1142353" lvl="2" indent="-228470" algn="l">
              <a:spcBef>
                <a:spcPct val="20000"/>
              </a:spcBef>
              <a:spcAft>
                <a:spcPts val="1052"/>
              </a:spcAft>
              <a:buFont typeface="Wingdings" pitchFamily="-84" charset="2"/>
              <a:buChar char="§"/>
            </a:pPr>
            <a:r>
              <a:rPr lang="fr-CH" sz="1200" b="1" kern="0" dirty="0">
                <a:latin typeface="Calibri" pitchFamily="-84" charset="0"/>
              </a:rPr>
              <a:t>Valais </a:t>
            </a:r>
            <a:r>
              <a:rPr lang="fr-CH" sz="1200" b="1" kern="0" dirty="0" err="1">
                <a:latin typeface="Calibri" pitchFamily="-84" charset="0"/>
              </a:rPr>
              <a:t>Tourism</a:t>
            </a:r>
            <a:r>
              <a:rPr lang="fr-CH" sz="1200" b="1" kern="0" dirty="0">
                <a:latin typeface="Calibri" pitchFamily="-84" charset="0"/>
              </a:rPr>
              <a:t> </a:t>
            </a:r>
            <a:r>
              <a:rPr lang="fr-CH" sz="1200" kern="0" dirty="0">
                <a:latin typeface="Calibri" pitchFamily="-84" charset="0"/>
              </a:rPr>
              <a:t/>
            </a:r>
            <a:br>
              <a:rPr lang="fr-CH" sz="1200" kern="0" dirty="0">
                <a:latin typeface="Calibri" pitchFamily="-84" charset="0"/>
              </a:rPr>
            </a:br>
            <a:r>
              <a:rPr lang="fr-CH" sz="1200" kern="0" dirty="0">
                <a:latin typeface="Calibri" pitchFamily="-84" charset="0"/>
              </a:rPr>
              <a:t>Product-marketing manager (5y)</a:t>
            </a:r>
          </a:p>
          <a:p>
            <a:pPr marL="1142353" lvl="2" indent="-228470" algn="l">
              <a:spcBef>
                <a:spcPct val="20000"/>
              </a:spcBef>
              <a:spcAft>
                <a:spcPts val="1052"/>
              </a:spcAft>
              <a:buFont typeface="Wingdings" pitchFamily="-84" charset="2"/>
              <a:buChar char="§"/>
            </a:pPr>
            <a:r>
              <a:rPr lang="fr-CH" sz="1200" b="1" kern="0" dirty="0">
                <a:latin typeface="Calibri" pitchFamily="-84" charset="0"/>
              </a:rPr>
              <a:t>OT </a:t>
            </a:r>
            <a:r>
              <a:rPr lang="fr-CH" sz="1200" b="1" kern="0" dirty="0" err="1">
                <a:latin typeface="Calibri" pitchFamily="-84" charset="0"/>
              </a:rPr>
              <a:t>Thyon</a:t>
            </a:r>
            <a:r>
              <a:rPr lang="fr-CH" sz="1200" b="1" kern="0" dirty="0">
                <a:latin typeface="Calibri" pitchFamily="-84" charset="0"/>
              </a:rPr>
              <a:t> - 4Vallées  </a:t>
            </a:r>
            <a:r>
              <a:rPr lang="fr-CH" sz="1200" kern="0" dirty="0">
                <a:latin typeface="Calibri" pitchFamily="-84" charset="0"/>
              </a:rPr>
              <a:t/>
            </a:r>
            <a:br>
              <a:rPr lang="fr-CH" sz="1200" kern="0" dirty="0">
                <a:latin typeface="Calibri" pitchFamily="-84" charset="0"/>
              </a:rPr>
            </a:br>
            <a:r>
              <a:rPr lang="fr-CH" sz="1200" kern="0" dirty="0" err="1">
                <a:latin typeface="Calibri" pitchFamily="-84" charset="0"/>
              </a:rPr>
              <a:t>Director</a:t>
            </a:r>
            <a:r>
              <a:rPr lang="fr-CH" sz="1200" kern="0" dirty="0">
                <a:latin typeface="Calibri" pitchFamily="-84" charset="0"/>
              </a:rPr>
              <a:t> of </a:t>
            </a:r>
            <a:r>
              <a:rPr lang="fr-CH" sz="1200" kern="0" dirty="0" err="1">
                <a:latin typeface="Calibri" pitchFamily="-84" charset="0"/>
              </a:rPr>
              <a:t>Tourism</a:t>
            </a:r>
            <a:r>
              <a:rPr lang="fr-CH" sz="1200" kern="0" dirty="0">
                <a:latin typeface="Calibri" pitchFamily="-84" charset="0"/>
              </a:rPr>
              <a:t>  (3y)</a:t>
            </a:r>
          </a:p>
          <a:p>
            <a:pPr marL="1142353" lvl="2" indent="-228470" algn="l">
              <a:spcBef>
                <a:spcPct val="20000"/>
              </a:spcBef>
              <a:spcAft>
                <a:spcPts val="1052"/>
              </a:spcAft>
              <a:buFont typeface="Wingdings" pitchFamily="-84" charset="2"/>
              <a:buChar char="§"/>
            </a:pPr>
            <a:r>
              <a:rPr lang="fr-CH" sz="1200" b="1" kern="0" dirty="0">
                <a:latin typeface="Calibri" pitchFamily="-84" charset="0"/>
              </a:rPr>
              <a:t>Fert Tours Int’l</a:t>
            </a:r>
            <a:r>
              <a:rPr lang="fr-CH" sz="1200" kern="0" dirty="0">
                <a:latin typeface="Calibri" pitchFamily="-84" charset="0"/>
              </a:rPr>
              <a:t/>
            </a:r>
            <a:br>
              <a:rPr lang="fr-CH" sz="1200" kern="0" dirty="0">
                <a:latin typeface="Calibri" pitchFamily="-84" charset="0"/>
              </a:rPr>
            </a:br>
            <a:r>
              <a:rPr lang="fr-CH" sz="1200" kern="0" dirty="0" err="1">
                <a:latin typeface="Calibri" pitchFamily="-84" charset="0"/>
              </a:rPr>
              <a:t>Incoming</a:t>
            </a:r>
            <a:r>
              <a:rPr lang="fr-CH" sz="1200" kern="0" dirty="0">
                <a:latin typeface="Calibri" pitchFamily="-84" charset="0"/>
              </a:rPr>
              <a:t> agent - TO – Geneva (1y)</a:t>
            </a:r>
          </a:p>
          <a:p>
            <a:pPr marL="1142353" lvl="2" indent="-228470" algn="l">
              <a:spcBef>
                <a:spcPct val="20000"/>
              </a:spcBef>
              <a:spcAft>
                <a:spcPts val="1052"/>
              </a:spcAft>
              <a:buFont typeface="Wingdings" pitchFamily="-84" charset="2"/>
              <a:buChar char="§"/>
            </a:pPr>
            <a:r>
              <a:rPr lang="fr-CH" sz="1200" b="1" kern="0" dirty="0">
                <a:latin typeface="Calibri" pitchFamily="-84" charset="0"/>
              </a:rPr>
              <a:t>Isle of Wight </a:t>
            </a:r>
            <a:r>
              <a:rPr lang="fr-CH" sz="1200" b="1" kern="0" dirty="0" err="1">
                <a:latin typeface="Calibri" pitchFamily="-84" charset="0"/>
              </a:rPr>
              <a:t>Tourism</a:t>
            </a:r>
            <a:r>
              <a:rPr lang="fr-CH" sz="1200" b="1" kern="0" dirty="0">
                <a:latin typeface="Calibri" pitchFamily="-84" charset="0"/>
              </a:rPr>
              <a:t> </a:t>
            </a:r>
            <a:r>
              <a:rPr lang="fr-CH" sz="1200" kern="0" dirty="0">
                <a:latin typeface="Calibri" pitchFamily="-84" charset="0"/>
              </a:rPr>
              <a:t>– UK (6m)</a:t>
            </a:r>
            <a:br>
              <a:rPr lang="fr-CH" sz="1200" kern="0" dirty="0">
                <a:latin typeface="Calibri" pitchFamily="-84" charset="0"/>
              </a:rPr>
            </a:br>
            <a:r>
              <a:rPr lang="fr-CH" sz="1200" kern="0" dirty="0">
                <a:latin typeface="Calibri" pitchFamily="-84" charset="0"/>
              </a:rPr>
              <a:t>Marketing </a:t>
            </a:r>
            <a:r>
              <a:rPr lang="fr-CH" sz="1200" kern="0" dirty="0" err="1">
                <a:latin typeface="Calibri" pitchFamily="-84" charset="0"/>
              </a:rPr>
              <a:t>internship</a:t>
            </a:r>
            <a:endParaRPr lang="fr-CH" sz="1200" kern="0" dirty="0">
              <a:latin typeface="Calibri" pitchFamily="-84" charset="0"/>
            </a:endParaRPr>
          </a:p>
          <a:p>
            <a:pPr lvl="2" algn="l">
              <a:spcBef>
                <a:spcPct val="20000"/>
              </a:spcBef>
              <a:spcAft>
                <a:spcPts val="1200"/>
              </a:spcAft>
            </a:pPr>
            <a:endParaRPr lang="fr-CH" sz="1400" kern="0" dirty="0">
              <a:latin typeface="Calibri" pitchFamily="-84" charset="0"/>
            </a:endParaRPr>
          </a:p>
          <a:p>
            <a:endParaRPr lang="fr-CH" kern="0" dirty="0"/>
          </a:p>
        </p:txBody>
      </p:sp>
      <p:sp>
        <p:nvSpPr>
          <p:cNvPr id="8" name="Sous-titre 2"/>
          <p:cNvSpPr txBox="1">
            <a:spLocks/>
          </p:cNvSpPr>
          <p:nvPr/>
        </p:nvSpPr>
        <p:spPr bwMode="auto">
          <a:xfrm>
            <a:off x="-49018" y="3522498"/>
            <a:ext cx="4538020" cy="111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6774" rIns="0" bIns="0" numCol="1" anchor="t" anchorCtr="0" compatLnSpc="1">
            <a:prstTxWarp prst="textNoShape">
              <a:avLst/>
            </a:prstTxWarp>
          </a:bodyPr>
          <a:lstStyle>
            <a:lvl1pPr marL="0" indent="0" algn="ctr" defTabSz="449263" rtl="0" eaLnBrk="0" fontAlgn="base" hangingPunct="0">
              <a:lnSpc>
                <a:spcPct val="93000"/>
              </a:lnSpc>
              <a:spcBef>
                <a:spcPct val="0"/>
              </a:spcBef>
              <a:spcAft>
                <a:spcPts val="1425"/>
              </a:spcAft>
              <a:buClr>
                <a:srgbClr val="165E97"/>
              </a:buClr>
              <a:buSzPct val="92000"/>
              <a:buFont typeface="Wingdings" pitchFamily="-84" charset="2"/>
              <a:buNone/>
              <a:defRPr sz="2400">
                <a:solidFill>
                  <a:srgbClr val="404040"/>
                </a:solidFill>
                <a:latin typeface="Calibri"/>
                <a:ea typeface="+mn-ea"/>
                <a:cs typeface="Calibri"/>
              </a:defRPr>
            </a:lvl1pPr>
            <a:lvl2pPr marL="457200" indent="0" algn="ctr" defTabSz="449263" rtl="0" eaLnBrk="0" fontAlgn="base" hangingPunct="0">
              <a:spcBef>
                <a:spcPct val="0"/>
              </a:spcBef>
              <a:spcAft>
                <a:spcPts val="1138"/>
              </a:spcAft>
              <a:buClr>
                <a:srgbClr val="165E97"/>
              </a:buClr>
              <a:buSzPct val="92000"/>
              <a:buFont typeface="Wingdings" pitchFamily="-84" charset="2"/>
              <a:buNone/>
              <a:defRPr sz="2200">
                <a:solidFill>
                  <a:srgbClr val="404040"/>
                </a:solidFill>
                <a:latin typeface="Calibri"/>
                <a:ea typeface="Microsoft YaHei" pitchFamily="34" charset="-122"/>
                <a:cs typeface="Calibri"/>
              </a:defRPr>
            </a:lvl2pPr>
            <a:lvl3pPr marL="914400" indent="0" algn="ctr" defTabSz="449263" rtl="0" eaLnBrk="0" fontAlgn="base" hangingPunct="0">
              <a:spcBef>
                <a:spcPct val="0"/>
              </a:spcBef>
              <a:spcAft>
                <a:spcPts val="850"/>
              </a:spcAft>
              <a:buClr>
                <a:srgbClr val="165E97"/>
              </a:buClr>
              <a:buSzPct val="92000"/>
              <a:buFont typeface="Wingdings" pitchFamily="-84" charset="2"/>
              <a:buNone/>
              <a:defRPr sz="2000">
                <a:solidFill>
                  <a:srgbClr val="404040"/>
                </a:solidFill>
                <a:latin typeface="Calibri"/>
                <a:ea typeface="Microsoft YaHei" pitchFamily="34" charset="-122"/>
                <a:cs typeface="Calibri"/>
              </a:defRPr>
            </a:lvl3pPr>
            <a:lvl4pPr marL="1371600" indent="0" algn="ctr" defTabSz="449263" rtl="0" eaLnBrk="0" fontAlgn="base" hangingPunct="0">
              <a:spcBef>
                <a:spcPct val="0"/>
              </a:spcBef>
              <a:spcAft>
                <a:spcPts val="575"/>
              </a:spcAft>
              <a:buClr>
                <a:srgbClr val="165E97"/>
              </a:buClr>
              <a:buSzPct val="92000"/>
              <a:buFont typeface="Wingdings" pitchFamily="-84" charset="2"/>
              <a:buNone/>
              <a:defRPr>
                <a:solidFill>
                  <a:srgbClr val="404040"/>
                </a:solidFill>
                <a:latin typeface="Calibri"/>
                <a:ea typeface="Microsoft YaHei" pitchFamily="34" charset="-122"/>
                <a:cs typeface="Calibri"/>
              </a:defRPr>
            </a:lvl4pPr>
            <a:lvl5pPr marL="1828800" indent="0" algn="ctr" defTabSz="449263" rtl="0" eaLnBrk="0" fontAlgn="base" hangingPunct="0">
              <a:spcBef>
                <a:spcPct val="0"/>
              </a:spcBef>
              <a:spcAft>
                <a:spcPts val="288"/>
              </a:spcAft>
              <a:buClr>
                <a:srgbClr val="165E97"/>
              </a:buClr>
              <a:buSzPct val="92000"/>
              <a:buFont typeface="Wingdings" pitchFamily="-84" charset="2"/>
              <a:buNone/>
              <a:defRPr sz="1600">
                <a:solidFill>
                  <a:srgbClr val="404040"/>
                </a:solidFill>
                <a:latin typeface="Calibri"/>
                <a:ea typeface="Microsoft YaHei" pitchFamily="34" charset="-122"/>
                <a:cs typeface="Calibri"/>
              </a:defRPr>
            </a:lvl5pPr>
            <a:lvl6pPr marL="2286000" indent="0" algn="ctr" defTabSz="449263" rtl="0" fontAlgn="base">
              <a:spcBef>
                <a:spcPct val="0"/>
              </a:spcBef>
              <a:spcAft>
                <a:spcPts val="288"/>
              </a:spcAft>
              <a:buClr>
                <a:srgbClr val="000000"/>
              </a:buClr>
              <a:buSzPct val="100000"/>
              <a:buFont typeface="Times New Roman" pitchFamily="18" charset="0"/>
              <a:buNone/>
              <a:defRPr sz="2000">
                <a:solidFill>
                  <a:srgbClr val="000000"/>
                </a:solidFill>
                <a:latin typeface="+mn-lt"/>
                <a:ea typeface="Microsoft YaHei" pitchFamily="34" charset="-122"/>
              </a:defRPr>
            </a:lvl6pPr>
            <a:lvl7pPr marL="2743200" indent="0" algn="ctr" defTabSz="449263" rtl="0" fontAlgn="base">
              <a:spcBef>
                <a:spcPct val="0"/>
              </a:spcBef>
              <a:spcAft>
                <a:spcPts val="288"/>
              </a:spcAft>
              <a:buClr>
                <a:srgbClr val="000000"/>
              </a:buClr>
              <a:buSzPct val="100000"/>
              <a:buFont typeface="Times New Roman" pitchFamily="18" charset="0"/>
              <a:buNone/>
              <a:defRPr sz="2000">
                <a:solidFill>
                  <a:srgbClr val="000000"/>
                </a:solidFill>
                <a:latin typeface="+mn-lt"/>
                <a:ea typeface="Microsoft YaHei" pitchFamily="34" charset="-122"/>
              </a:defRPr>
            </a:lvl7pPr>
            <a:lvl8pPr marL="3200400" indent="0" algn="ctr" defTabSz="449263" rtl="0" fontAlgn="base">
              <a:spcBef>
                <a:spcPct val="0"/>
              </a:spcBef>
              <a:spcAft>
                <a:spcPts val="288"/>
              </a:spcAft>
              <a:buClr>
                <a:srgbClr val="000000"/>
              </a:buClr>
              <a:buSzPct val="100000"/>
              <a:buFont typeface="Times New Roman" pitchFamily="18" charset="0"/>
              <a:buNone/>
              <a:defRPr sz="2000">
                <a:solidFill>
                  <a:srgbClr val="000000"/>
                </a:solidFill>
                <a:latin typeface="+mn-lt"/>
                <a:ea typeface="Microsoft YaHei" pitchFamily="34" charset="-122"/>
              </a:defRPr>
            </a:lvl8pPr>
            <a:lvl9pPr marL="3657600" indent="0" algn="ctr" defTabSz="449263" rtl="0" fontAlgn="base">
              <a:spcBef>
                <a:spcPct val="0"/>
              </a:spcBef>
              <a:spcAft>
                <a:spcPts val="288"/>
              </a:spcAft>
              <a:buClr>
                <a:srgbClr val="000000"/>
              </a:buClr>
              <a:buSzPct val="100000"/>
              <a:buFont typeface="Times New Roman" pitchFamily="18" charset="0"/>
              <a:buNone/>
              <a:defRPr sz="2000">
                <a:solidFill>
                  <a:srgbClr val="000000"/>
                </a:solidFill>
                <a:latin typeface="+mn-lt"/>
                <a:ea typeface="Microsoft YaHei" pitchFamily="34" charset="-122"/>
              </a:defRPr>
            </a:lvl9pPr>
          </a:lstStyle>
          <a:p>
            <a:pPr lvl="1" algn="l">
              <a:spcAft>
                <a:spcPts val="877"/>
              </a:spcAft>
            </a:pPr>
            <a:r>
              <a:rPr lang="fr-CH" sz="2000" kern="0" dirty="0">
                <a:effectLst>
                  <a:outerShdw blurRad="38100" dist="38100" dir="2700000" algn="tl">
                    <a:srgbClr val="DDDDDD"/>
                  </a:outerShdw>
                </a:effectLst>
                <a:latin typeface="Calibri" pitchFamily="-84" charset="0"/>
              </a:rPr>
              <a:t>	Honneurs / commissions </a:t>
            </a:r>
            <a:r>
              <a:rPr lang="fr-CH" kern="0" dirty="0">
                <a:effectLst>
                  <a:outerShdw blurRad="38100" dist="38100" dir="2700000" algn="tl">
                    <a:srgbClr val="DDDDDD"/>
                  </a:outerShdw>
                </a:effectLst>
                <a:latin typeface="Calibri" pitchFamily="-84" charset="0"/>
              </a:rPr>
              <a:t>:</a:t>
            </a:r>
            <a:endParaRPr lang="fr-CH" kern="0" dirty="0">
              <a:latin typeface="Calibri" pitchFamily="-84" charset="0"/>
            </a:endParaRPr>
          </a:p>
          <a:p>
            <a:pPr marL="1142353" lvl="2" indent="-228470" algn="l">
              <a:spcBef>
                <a:spcPts val="0"/>
              </a:spcBef>
              <a:spcAft>
                <a:spcPts val="300"/>
              </a:spcAft>
              <a:buFont typeface="Wingdings" pitchFamily="-84" charset="2"/>
              <a:buChar char="§"/>
            </a:pPr>
            <a:r>
              <a:rPr lang="fr-CH" sz="1200" b="1" kern="0" dirty="0">
                <a:latin typeface="Calibri" pitchFamily="-84" charset="0"/>
              </a:rPr>
              <a:t>Medal of </a:t>
            </a:r>
            <a:r>
              <a:rPr lang="fr-CH" sz="1200" b="1" kern="0" dirty="0" err="1">
                <a:latin typeface="Calibri" pitchFamily="-84" charset="0"/>
              </a:rPr>
              <a:t>Merit</a:t>
            </a:r>
            <a:r>
              <a:rPr lang="fr-CH" sz="1200" b="1" kern="0" dirty="0">
                <a:latin typeface="Calibri" pitchFamily="-84" charset="0"/>
              </a:rPr>
              <a:t> in </a:t>
            </a:r>
            <a:r>
              <a:rPr lang="fr-CH" sz="1200" b="1" kern="0" dirty="0" err="1">
                <a:latin typeface="Calibri" pitchFamily="-84" charset="0"/>
              </a:rPr>
              <a:t>Tourism</a:t>
            </a:r>
            <a:endParaRPr lang="fr-CH" sz="1200" b="1" kern="0" dirty="0">
              <a:latin typeface="Calibri" pitchFamily="-84" charset="0"/>
            </a:endParaRPr>
          </a:p>
          <a:p>
            <a:pPr marL="913883" lvl="2" algn="l">
              <a:spcBef>
                <a:spcPts val="0"/>
              </a:spcBef>
              <a:spcAft>
                <a:spcPts val="300"/>
              </a:spcAft>
            </a:pPr>
            <a:r>
              <a:rPr lang="fr-CH" sz="1200" b="1" kern="0" dirty="0">
                <a:latin typeface="Calibri" pitchFamily="-84" charset="0"/>
              </a:rPr>
              <a:t>       </a:t>
            </a:r>
            <a:r>
              <a:rPr lang="fr-CH" sz="1200" kern="0" dirty="0" err="1">
                <a:latin typeface="Calibri" pitchFamily="-84" charset="0"/>
              </a:rPr>
              <a:t>Polish</a:t>
            </a:r>
            <a:r>
              <a:rPr lang="fr-CH" sz="1200" kern="0" dirty="0">
                <a:latin typeface="Calibri" pitchFamily="-84" charset="0"/>
              </a:rPr>
              <a:t> </a:t>
            </a:r>
            <a:r>
              <a:rPr lang="fr-CH" sz="1200" kern="0" dirty="0" err="1">
                <a:latin typeface="Calibri" pitchFamily="-84" charset="0"/>
              </a:rPr>
              <a:t>Ministery</a:t>
            </a:r>
            <a:r>
              <a:rPr lang="fr-CH" sz="1200" kern="0" dirty="0">
                <a:latin typeface="Calibri" pitchFamily="-84" charset="0"/>
              </a:rPr>
              <a:t> of </a:t>
            </a:r>
            <a:r>
              <a:rPr lang="fr-CH" sz="1200" kern="0" dirty="0" err="1">
                <a:latin typeface="Calibri" pitchFamily="-84" charset="0"/>
              </a:rPr>
              <a:t>Tourism</a:t>
            </a:r>
            <a:r>
              <a:rPr lang="fr-CH" sz="1200" kern="0" dirty="0">
                <a:latin typeface="Calibri" pitchFamily="-84" charset="0"/>
              </a:rPr>
              <a:t> (2016)</a:t>
            </a:r>
          </a:p>
          <a:p>
            <a:pPr marL="1142353" lvl="2" indent="-228470" algn="l">
              <a:spcBef>
                <a:spcPts val="0"/>
              </a:spcBef>
              <a:spcAft>
                <a:spcPts val="300"/>
              </a:spcAft>
              <a:buFont typeface="Wingdings" pitchFamily="-84" charset="2"/>
              <a:buChar char="§"/>
            </a:pPr>
            <a:r>
              <a:rPr lang="en-GB" sz="1200" b="1" kern="0" dirty="0">
                <a:latin typeface="Calibri" pitchFamily="-84" charset="0"/>
              </a:rPr>
              <a:t>Member of the “Swiss Tourism Council”</a:t>
            </a:r>
          </a:p>
          <a:p>
            <a:pPr marL="912813" lvl="2" algn="l">
              <a:spcBef>
                <a:spcPts val="0"/>
              </a:spcBef>
              <a:spcAft>
                <a:spcPts val="300"/>
              </a:spcAft>
              <a:tabLst>
                <a:tab pos="1147763" algn="l"/>
              </a:tabLst>
            </a:pPr>
            <a:r>
              <a:rPr lang="en-GB" sz="1200" b="1" kern="0" dirty="0">
                <a:latin typeface="Calibri" pitchFamily="-84" charset="0"/>
              </a:rPr>
              <a:t>	</a:t>
            </a:r>
            <a:r>
              <a:rPr lang="en-GB" sz="1200" kern="0" dirty="0">
                <a:latin typeface="Calibri" pitchFamily="-84" charset="0"/>
              </a:rPr>
              <a:t>at Switzerland Tourism :  2010 - 2013                                </a:t>
            </a:r>
            <a:endParaRPr lang="fr-CH" sz="1200" kern="0" dirty="0">
              <a:latin typeface="Calibri" pitchFamily="-84" charset="0"/>
            </a:endParaRPr>
          </a:p>
          <a:p>
            <a:pPr marL="1142353" lvl="2" indent="-228470" algn="l">
              <a:spcBef>
                <a:spcPts val="0"/>
              </a:spcBef>
              <a:spcAft>
                <a:spcPts val="300"/>
              </a:spcAft>
              <a:buFont typeface="Wingdings" pitchFamily="-84" charset="2"/>
              <a:buChar char="§"/>
            </a:pPr>
            <a:r>
              <a:rPr lang="en-GB" sz="1200" b="1" kern="0" dirty="0">
                <a:latin typeface="Calibri" pitchFamily="-84" charset="0"/>
              </a:rPr>
              <a:t>Member of the ’Board of Directors’</a:t>
            </a:r>
          </a:p>
          <a:p>
            <a:pPr marL="912813" lvl="2" algn="l">
              <a:spcBef>
                <a:spcPts val="0"/>
              </a:spcBef>
              <a:spcAft>
                <a:spcPts val="300"/>
              </a:spcAft>
              <a:tabLst>
                <a:tab pos="1147763" algn="l"/>
              </a:tabLst>
            </a:pPr>
            <a:r>
              <a:rPr lang="en-GB" sz="1200" b="1" kern="0" dirty="0">
                <a:latin typeface="Calibri" pitchFamily="-84" charset="0"/>
              </a:rPr>
              <a:t>	</a:t>
            </a:r>
            <a:r>
              <a:rPr lang="en-GB" sz="1200" kern="0" dirty="0">
                <a:latin typeface="Calibri" pitchFamily="-84" charset="0"/>
              </a:rPr>
              <a:t>at Valais Tourism : 2010 - 2013 </a:t>
            </a:r>
            <a:endParaRPr lang="fr-CH" sz="1200" kern="0" dirty="0">
              <a:latin typeface="Calibri" pitchFamily="-84" charset="0"/>
            </a:endParaRPr>
          </a:p>
          <a:p>
            <a:pPr marL="1142353" lvl="2" indent="-228470" algn="l">
              <a:spcBef>
                <a:spcPts val="0"/>
              </a:spcBef>
              <a:spcAft>
                <a:spcPts val="300"/>
              </a:spcAft>
              <a:buFont typeface="Wingdings" pitchFamily="-84" charset="2"/>
              <a:buChar char="§"/>
            </a:pPr>
            <a:r>
              <a:rPr lang="en-GB" sz="1200" b="1" kern="0" dirty="0">
                <a:latin typeface="Calibri" pitchFamily="-84" charset="0"/>
              </a:rPr>
              <a:t>Member of the ‘Foundation council’ </a:t>
            </a:r>
          </a:p>
          <a:p>
            <a:pPr marL="912813" lvl="2" algn="l">
              <a:spcBef>
                <a:spcPts val="0"/>
              </a:spcBef>
              <a:spcAft>
                <a:spcPts val="300"/>
              </a:spcAft>
              <a:tabLst>
                <a:tab pos="1147763" algn="l"/>
              </a:tabLst>
            </a:pPr>
            <a:r>
              <a:rPr lang="en-GB" sz="1200" b="1" kern="0" dirty="0">
                <a:latin typeface="Calibri" pitchFamily="-84" charset="0"/>
              </a:rPr>
              <a:t>	</a:t>
            </a:r>
            <a:r>
              <a:rPr lang="en-GB" sz="1200" kern="0" dirty="0">
                <a:latin typeface="Calibri" pitchFamily="-84" charset="0"/>
              </a:rPr>
              <a:t>at University IUKB – Sion : 2010-2013</a:t>
            </a:r>
            <a:endParaRPr lang="fr-CH" sz="1200" kern="0" dirty="0">
              <a:latin typeface="Calibri" pitchFamily="-84" charset="0"/>
            </a:endParaRPr>
          </a:p>
          <a:p>
            <a:pPr marL="913883" lvl="2" algn="l">
              <a:spcBef>
                <a:spcPts val="0"/>
              </a:spcBef>
              <a:spcAft>
                <a:spcPts val="300"/>
              </a:spcAft>
            </a:pPr>
            <a:endParaRPr lang="fr-CH" sz="1200" kern="0" dirty="0">
              <a:latin typeface="Calibri" pitchFamily="-84" charset="0"/>
            </a:endParaRPr>
          </a:p>
        </p:txBody>
      </p:sp>
      <p:pic>
        <p:nvPicPr>
          <p:cNvPr id="5" name="Image 4">
            <a:extLst>
              <a:ext uri="{FF2B5EF4-FFF2-40B4-BE49-F238E27FC236}">
                <a16:creationId xmlns:a16="http://schemas.microsoft.com/office/drawing/2014/main" xmlns="" id="{CD0CB5B7-9EBD-0340-AD13-BD0CD592B00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4020" b="25902"/>
          <a:stretch/>
        </p:blipFill>
        <p:spPr>
          <a:xfrm>
            <a:off x="2219992" y="-80003"/>
            <a:ext cx="4279391" cy="1032506"/>
          </a:xfrm>
          <a:prstGeom prst="rect">
            <a:avLst/>
          </a:prstGeom>
        </p:spPr>
      </p:pic>
      <p:pic>
        <p:nvPicPr>
          <p:cNvPr id="2" name="Image 1"/>
          <p:cNvPicPr>
            <a:picLocks noChangeAspect="1"/>
          </p:cNvPicPr>
          <p:nvPr/>
        </p:nvPicPr>
        <p:blipFill>
          <a:blip r:embed="rId5" cstate="print">
            <a:extLst>
              <a:ext uri="{BEBA8EAE-BF5A-486C-A8C5-ECC9F3942E4B}">
                <a14:imgProps xmlns:a14="http://schemas.microsoft.com/office/drawing/2010/main" xmlns="">
                  <a14:imgLayer r:embed="rId6">
                    <a14:imgEffect>
                      <a14:brightnessContrast bright="14000" contrast="-6000"/>
                    </a14:imgEffect>
                  </a14:imgLayer>
                </a14:imgProps>
              </a:ext>
              <a:ext uri="{28A0092B-C50C-407E-A947-70E740481C1C}">
                <a14:useLocalDpi xmlns:a14="http://schemas.microsoft.com/office/drawing/2010/main" xmlns="" val="0"/>
              </a:ext>
            </a:extLst>
          </a:blip>
          <a:stretch>
            <a:fillRect/>
          </a:stretch>
        </p:blipFill>
        <p:spPr>
          <a:xfrm>
            <a:off x="1208159" y="-6965"/>
            <a:ext cx="997713" cy="1479149"/>
          </a:xfrm>
          <a:prstGeom prst="rect">
            <a:avLst/>
          </a:prstGeom>
        </p:spPr>
      </p:pic>
      <p:pic>
        <p:nvPicPr>
          <p:cNvPr id="10" name="Image 9">
            <a:extLst>
              <a:ext uri="{FF2B5EF4-FFF2-40B4-BE49-F238E27FC236}">
                <a16:creationId xmlns:a16="http://schemas.microsoft.com/office/drawing/2014/main" xmlns="" id="{84665C72-8C38-3C4C-ACBE-B59844483D97}"/>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87847" r="1" b="25902"/>
          <a:stretch/>
        </p:blipFill>
        <p:spPr>
          <a:xfrm>
            <a:off x="-103568" y="488"/>
            <a:ext cx="1311727" cy="1032506"/>
          </a:xfrm>
          <a:prstGeom prst="rect">
            <a:avLst/>
          </a:prstGeom>
        </p:spPr>
      </p:pic>
      <p:pic>
        <p:nvPicPr>
          <p:cNvPr id="11" name="Image 10">
            <a:extLst>
              <a:ext uri="{FF2B5EF4-FFF2-40B4-BE49-F238E27FC236}">
                <a16:creationId xmlns:a16="http://schemas.microsoft.com/office/drawing/2014/main" xmlns="" id="{A09907FB-EC6A-A947-AF7B-701E784C7AF5}"/>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87847" r="1" b="25902"/>
          <a:stretch/>
        </p:blipFill>
        <p:spPr>
          <a:xfrm>
            <a:off x="2205872" y="-6965"/>
            <a:ext cx="6938129" cy="1041650"/>
          </a:xfrm>
          <a:prstGeom prst="rect">
            <a:avLst/>
          </a:prstGeom>
        </p:spPr>
      </p:pic>
      <p:sp>
        <p:nvSpPr>
          <p:cNvPr id="4" name="ZoneTexte 3">
            <a:extLst>
              <a:ext uri="{FF2B5EF4-FFF2-40B4-BE49-F238E27FC236}">
                <a16:creationId xmlns:a16="http://schemas.microsoft.com/office/drawing/2014/main" xmlns="" id="{141011D1-2D0A-2241-A089-96574BDB5DB0}"/>
              </a:ext>
            </a:extLst>
          </p:cNvPr>
          <p:cNvSpPr txBox="1"/>
          <p:nvPr/>
        </p:nvSpPr>
        <p:spPr>
          <a:xfrm>
            <a:off x="2391775" y="131298"/>
            <a:ext cx="3355021" cy="769441"/>
          </a:xfrm>
          <a:prstGeom prst="rect">
            <a:avLst/>
          </a:prstGeom>
          <a:noFill/>
        </p:spPr>
        <p:txBody>
          <a:bodyPr wrap="none" rtlCol="0">
            <a:spAutoFit/>
          </a:bodyPr>
          <a:lstStyle/>
          <a:p>
            <a:r>
              <a:rPr lang="fr-FR" sz="2200" dirty="0">
                <a:solidFill>
                  <a:srgbClr val="6699CC"/>
                </a:solidFill>
                <a:latin typeface="Calibri" panose="020F0502020204030204" pitchFamily="34" charset="0"/>
              </a:rPr>
              <a:t>A short introduction :</a:t>
            </a:r>
            <a:br>
              <a:rPr lang="fr-FR" sz="2200" dirty="0">
                <a:solidFill>
                  <a:srgbClr val="6699CC"/>
                </a:solidFill>
                <a:latin typeface="Calibri" panose="020F0502020204030204" pitchFamily="34" charset="0"/>
              </a:rPr>
            </a:br>
            <a:r>
              <a:rPr lang="fr-FR" sz="2200" dirty="0">
                <a:solidFill>
                  <a:srgbClr val="6699CC"/>
                </a:solidFill>
                <a:latin typeface="Calibri" panose="020F0502020204030204" pitchFamily="34" charset="0"/>
              </a:rPr>
              <a:t>Prof. Manu BROCCARD (CH)</a:t>
            </a:r>
          </a:p>
        </p:txBody>
      </p:sp>
    </p:spTree>
    <p:extLst>
      <p:ext uri="{BB962C8B-B14F-4D97-AF65-F5344CB8AC3E}">
        <p14:creationId xmlns:p14="http://schemas.microsoft.com/office/powerpoint/2010/main" xmlns="" val="415575241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xmlns="" id="{A5AD6F24-86B6-F64D-9864-F286A2B9D893}"/>
              </a:ext>
            </a:extLst>
          </p:cNvPr>
          <p:cNvSpPr>
            <a:spLocks noGrp="1"/>
          </p:cNvSpPr>
          <p:nvPr>
            <p:ph type="body" sz="quarter" idx="22"/>
          </p:nvPr>
        </p:nvSpPr>
        <p:spPr>
          <a:xfrm>
            <a:off x="539749" y="639436"/>
            <a:ext cx="7061199" cy="659040"/>
          </a:xfrm>
        </p:spPr>
        <p:txBody>
          <a:bodyPr/>
          <a:lstStyle/>
          <a:p>
            <a:r>
              <a:rPr lang="fr-FR" dirty="0"/>
              <a:t>Communication : </a:t>
            </a:r>
            <a:r>
              <a:rPr lang="fr-FR" dirty="0" err="1"/>
              <a:t>clear</a:t>
            </a:r>
            <a:r>
              <a:rPr lang="fr-FR" dirty="0"/>
              <a:t> user information</a:t>
            </a:r>
          </a:p>
        </p:txBody>
      </p:sp>
      <p:pic>
        <p:nvPicPr>
          <p:cNvPr id="5" name="Image 4">
            <a:extLst>
              <a:ext uri="{FF2B5EF4-FFF2-40B4-BE49-F238E27FC236}">
                <a16:creationId xmlns:a16="http://schemas.microsoft.com/office/drawing/2014/main" xmlns="" id="{64609CDE-10BD-5B41-9A67-1AC6336F6C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77390" y="1753130"/>
            <a:ext cx="4807458" cy="3799128"/>
          </a:xfrm>
          <a:prstGeom prst="rect">
            <a:avLst/>
          </a:prstGeom>
        </p:spPr>
      </p:pic>
    </p:spTree>
    <p:extLst>
      <p:ext uri="{BB962C8B-B14F-4D97-AF65-F5344CB8AC3E}">
        <p14:creationId xmlns:p14="http://schemas.microsoft.com/office/powerpoint/2010/main" xmlns="" val="144039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platzhalter 2"/>
          <p:cNvSpPr>
            <a:spLocks noGrp="1"/>
          </p:cNvSpPr>
          <p:nvPr>
            <p:ph type="body" sz="quarter" idx="22"/>
          </p:nvPr>
        </p:nvSpPr>
        <p:spPr>
          <a:xfrm>
            <a:off x="539552" y="369655"/>
            <a:ext cx="7488634" cy="658714"/>
          </a:xfrm>
        </p:spPr>
        <p:txBody>
          <a:bodyPr/>
          <a:lstStyle/>
          <a:p>
            <a:pPr eaLnBrk="1" hangingPunct="1"/>
            <a:r>
              <a:rPr lang="de-DE" sz="3000" dirty="0">
                <a:solidFill>
                  <a:srgbClr val="FF0000"/>
                </a:solidFill>
                <a:latin typeface="NeutraText-Book" charset="0"/>
              </a:rPr>
              <a:t>Communication : Mix Marketing 360°</a:t>
            </a:r>
          </a:p>
        </p:txBody>
      </p:sp>
      <p:grpSp>
        <p:nvGrpSpPr>
          <p:cNvPr id="22" name="Groupe 21">
            <a:extLst>
              <a:ext uri="{FF2B5EF4-FFF2-40B4-BE49-F238E27FC236}">
                <a16:creationId xmlns:a16="http://schemas.microsoft.com/office/drawing/2014/main" xmlns="" id="{6B887EEC-95D5-4B47-9536-22AD9ADF9D73}"/>
              </a:ext>
            </a:extLst>
          </p:cNvPr>
          <p:cNvGrpSpPr/>
          <p:nvPr/>
        </p:nvGrpSpPr>
        <p:grpSpPr>
          <a:xfrm>
            <a:off x="1718441" y="1087670"/>
            <a:ext cx="5093839" cy="5202771"/>
            <a:chOff x="2093975" y="1028369"/>
            <a:chExt cx="5032385" cy="5244416"/>
          </a:xfrm>
        </p:grpSpPr>
        <p:pic>
          <p:nvPicPr>
            <p:cNvPr id="6" name="Image 5" descr="Une image contenant photo, intérieur, bureau, table&#10;&#10;Description générée automatiquement">
              <a:extLst>
                <a:ext uri="{FF2B5EF4-FFF2-40B4-BE49-F238E27FC236}">
                  <a16:creationId xmlns:a16="http://schemas.microsoft.com/office/drawing/2014/main" xmlns="" id="{D0675C71-C498-E249-9E87-50E3EF8DAB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26125" y="1206327"/>
              <a:ext cx="4900235" cy="5066458"/>
            </a:xfrm>
            <a:prstGeom prst="rect">
              <a:avLst/>
            </a:prstGeom>
          </p:spPr>
        </p:pic>
        <p:sp>
          <p:nvSpPr>
            <p:cNvPr id="20" name="Rectangle 19">
              <a:extLst>
                <a:ext uri="{FF2B5EF4-FFF2-40B4-BE49-F238E27FC236}">
                  <a16:creationId xmlns:a16="http://schemas.microsoft.com/office/drawing/2014/main" xmlns="" id="{A552A5CD-0075-3147-AAC8-F53D851CC800}"/>
                </a:ext>
              </a:extLst>
            </p:cNvPr>
            <p:cNvSpPr/>
            <p:nvPr/>
          </p:nvSpPr>
          <p:spPr>
            <a:xfrm>
              <a:off x="2093975" y="1028369"/>
              <a:ext cx="832104" cy="398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xmlns="" id="{96ED3DC4-EDB6-D745-B324-BD3461A30A84}"/>
                </a:ext>
              </a:extLst>
            </p:cNvPr>
            <p:cNvSpPr/>
            <p:nvPr/>
          </p:nvSpPr>
          <p:spPr>
            <a:xfrm>
              <a:off x="6917873" y="1160942"/>
              <a:ext cx="208487" cy="658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xmlns="" val="3608464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descr="Une image contenant montagne, extérieur, signe, arrière-plan&#10;&#10;Description générée automatiquement">
            <a:extLst>
              <a:ext uri="{FF2B5EF4-FFF2-40B4-BE49-F238E27FC236}">
                <a16:creationId xmlns:a16="http://schemas.microsoft.com/office/drawing/2014/main" xmlns="" id="{B7205C93-FF9E-9D42-B171-DED293687C5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3747" y="915851"/>
            <a:ext cx="4113757" cy="2784195"/>
          </a:xfrm>
          <a:prstGeom prst="rect">
            <a:avLst/>
          </a:prstGeom>
        </p:spPr>
      </p:pic>
      <p:sp>
        <p:nvSpPr>
          <p:cNvPr id="5" name="Titre 4">
            <a:extLst>
              <a:ext uri="{FF2B5EF4-FFF2-40B4-BE49-F238E27FC236}">
                <a16:creationId xmlns:a16="http://schemas.microsoft.com/office/drawing/2014/main" xmlns="" id="{2F4BB7E5-8057-894C-ADEE-3F74AF82CF11}"/>
              </a:ext>
            </a:extLst>
          </p:cNvPr>
          <p:cNvSpPr>
            <a:spLocks noGrp="1"/>
          </p:cNvSpPr>
          <p:nvPr>
            <p:ph type="title"/>
          </p:nvPr>
        </p:nvSpPr>
        <p:spPr>
          <a:xfrm>
            <a:off x="250031" y="120354"/>
            <a:ext cx="8228135" cy="767068"/>
          </a:xfrm>
        </p:spPr>
        <p:txBody>
          <a:bodyPr/>
          <a:lstStyle/>
          <a:p>
            <a:r>
              <a:rPr lang="fr-FR" dirty="0" err="1">
                <a:solidFill>
                  <a:srgbClr val="FF0000"/>
                </a:solidFill>
              </a:rPr>
              <a:t>Serving</a:t>
            </a:r>
            <a:r>
              <a:rPr lang="fr-FR" dirty="0">
                <a:solidFill>
                  <a:srgbClr val="FF0000"/>
                </a:solidFill>
              </a:rPr>
              <a:t> the ‘</a:t>
            </a:r>
            <a:r>
              <a:rPr lang="fr-FR" dirty="0" err="1">
                <a:solidFill>
                  <a:srgbClr val="FF0000"/>
                </a:solidFill>
              </a:rPr>
              <a:t>tourism</a:t>
            </a:r>
            <a:r>
              <a:rPr lang="fr-FR" dirty="0">
                <a:solidFill>
                  <a:srgbClr val="FF0000"/>
                </a:solidFill>
              </a:rPr>
              <a:t>’ </a:t>
            </a:r>
            <a:r>
              <a:rPr lang="fr-FR" dirty="0" err="1">
                <a:solidFill>
                  <a:srgbClr val="FF0000"/>
                </a:solidFill>
              </a:rPr>
              <a:t>industry</a:t>
            </a:r>
            <a:endParaRPr lang="fr-FR" dirty="0">
              <a:solidFill>
                <a:srgbClr val="FF0000"/>
              </a:solidFill>
            </a:endParaRPr>
          </a:p>
        </p:txBody>
      </p:sp>
      <p:pic>
        <p:nvPicPr>
          <p:cNvPr id="11266" name="Picture 2" descr="MICE - Valais, your source of inspiration">
            <a:extLst>
              <a:ext uri="{FF2B5EF4-FFF2-40B4-BE49-F238E27FC236}">
                <a16:creationId xmlns:a16="http://schemas.microsoft.com/office/drawing/2014/main" xmlns="" id="{E72C4539-8C9F-654F-9F68-C5C9207A748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31752" y="128437"/>
            <a:ext cx="2362217" cy="3337076"/>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Brochures | Valais Switzerland">
            <a:extLst>
              <a:ext uri="{FF2B5EF4-FFF2-40B4-BE49-F238E27FC236}">
                <a16:creationId xmlns:a16="http://schemas.microsoft.com/office/drawing/2014/main" xmlns="" id="{A4BC61C5-F8AC-184A-8300-9978998D19A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84147" y="3259142"/>
            <a:ext cx="2408195" cy="3478504"/>
          </a:xfrm>
          <a:prstGeom prst="rect">
            <a:avLst/>
          </a:prstGeom>
          <a:noFill/>
          <a:extLst>
            <a:ext uri="{909E8E84-426E-40DD-AFC4-6F175D3DCCD1}">
              <a14:hiddenFill xmlns:a14="http://schemas.microsoft.com/office/drawing/2010/main" xmlns="">
                <a:solidFill>
                  <a:srgbClr val="FFFFFF"/>
                </a:solidFill>
              </a14:hiddenFill>
            </a:ext>
          </a:extLst>
        </p:spPr>
      </p:pic>
      <p:pic>
        <p:nvPicPr>
          <p:cNvPr id="11272" name="Picture 8" descr="Untitled">
            <a:extLst>
              <a:ext uri="{FF2B5EF4-FFF2-40B4-BE49-F238E27FC236}">
                <a16:creationId xmlns:a16="http://schemas.microsoft.com/office/drawing/2014/main" xmlns="" id="{8913B14E-509E-F940-B653-807021B744F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77504" y="2809968"/>
            <a:ext cx="2791392" cy="39292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0143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61405" t="11684" r="13927" b="11590"/>
          <a:stretch/>
        </p:blipFill>
        <p:spPr>
          <a:xfrm>
            <a:off x="434292" y="1874974"/>
            <a:ext cx="3821892" cy="3812593"/>
          </a:xfrm>
          <a:prstGeom prst="rect">
            <a:avLst/>
          </a:prstGeom>
        </p:spPr>
      </p:pic>
      <p:sp>
        <p:nvSpPr>
          <p:cNvPr id="4" name="Titre 4">
            <a:extLst>
              <a:ext uri="{FF2B5EF4-FFF2-40B4-BE49-F238E27FC236}">
                <a16:creationId xmlns:a16="http://schemas.microsoft.com/office/drawing/2014/main" xmlns="" id="{6E4004E4-D6C1-C941-897A-7EA7025E367A}"/>
              </a:ext>
            </a:extLst>
          </p:cNvPr>
          <p:cNvSpPr txBox="1">
            <a:spLocks/>
          </p:cNvSpPr>
          <p:nvPr/>
        </p:nvSpPr>
        <p:spPr>
          <a:xfrm>
            <a:off x="227702" y="478582"/>
            <a:ext cx="8228135" cy="767068"/>
          </a:xfrm>
          <a:prstGeom prst="rect">
            <a:avLst/>
          </a:prstGeom>
        </p:spPr>
        <p:txBody>
          <a:bodyPr/>
          <a:lstStyle>
            <a:lvl1pPr algn="l" defTabSz="449263" rtl="0" eaLnBrk="0" fontAlgn="base" hangingPunct="0">
              <a:lnSpc>
                <a:spcPct val="93000"/>
              </a:lnSpc>
              <a:spcBef>
                <a:spcPct val="0"/>
              </a:spcBef>
              <a:spcAft>
                <a:spcPct val="0"/>
              </a:spcAft>
              <a:buClr>
                <a:srgbClr val="000000"/>
              </a:buClr>
              <a:buSzPct val="100000"/>
              <a:buFont typeface="Times New Roman" pitchFamily="-84" charset="0"/>
              <a:defRPr sz="2800" b="1" cap="small">
                <a:solidFill>
                  <a:srgbClr val="165E97"/>
                </a:solidFill>
                <a:latin typeface="Calibri"/>
                <a:ea typeface="Tahoma" pitchFamily="34" charset="0"/>
                <a:cs typeface="Calibri"/>
              </a:defRPr>
            </a:lvl1pPr>
            <a:lvl2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5pPr>
            <a:lvl6pPr marL="4572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9144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13716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18288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a:lstStyle>
          <a:p>
            <a:r>
              <a:rPr lang="fr-FR" kern="0" dirty="0" err="1">
                <a:solidFill>
                  <a:srgbClr val="FF0000"/>
                </a:solidFill>
              </a:rPr>
              <a:t>Serving</a:t>
            </a:r>
            <a:r>
              <a:rPr lang="fr-FR" kern="0" dirty="0">
                <a:solidFill>
                  <a:srgbClr val="FF0000"/>
                </a:solidFill>
              </a:rPr>
              <a:t> the ‘</a:t>
            </a:r>
            <a:r>
              <a:rPr lang="fr-FR" kern="0" dirty="0" err="1">
                <a:solidFill>
                  <a:srgbClr val="FF0000"/>
                </a:solidFill>
              </a:rPr>
              <a:t>wine</a:t>
            </a:r>
            <a:r>
              <a:rPr lang="fr-FR" kern="0" dirty="0">
                <a:solidFill>
                  <a:srgbClr val="FF0000"/>
                </a:solidFill>
              </a:rPr>
              <a:t>’ </a:t>
            </a:r>
            <a:r>
              <a:rPr lang="fr-FR" kern="0" dirty="0" err="1">
                <a:solidFill>
                  <a:srgbClr val="FF0000"/>
                </a:solidFill>
              </a:rPr>
              <a:t>industry</a:t>
            </a:r>
            <a:endParaRPr lang="fr-FR" kern="0" dirty="0">
              <a:solidFill>
                <a:srgbClr val="FF0000"/>
              </a:solidFill>
            </a:endParaRPr>
          </a:p>
        </p:txBody>
      </p:sp>
      <p:pic>
        <p:nvPicPr>
          <p:cNvPr id="6146" name="Picture 2" descr="Bienvenue sur la boutique en ligne des Vins du Valais | Affiche &quot;Les Vins  du Valais&quot; - Tavolata au format vertical">
            <a:extLst>
              <a:ext uri="{FF2B5EF4-FFF2-40B4-BE49-F238E27FC236}">
                <a16:creationId xmlns:a16="http://schemas.microsoft.com/office/drawing/2014/main" xmlns="" id="{5C6CF5D3-3441-C547-ACEA-F292C882A4D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02231" y="997664"/>
            <a:ext cx="3907477" cy="5529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777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304528" y="6068388"/>
            <a:ext cx="7839472" cy="789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p:cNvSpPr txBox="1"/>
          <p:nvPr/>
        </p:nvSpPr>
        <p:spPr bwMode="auto">
          <a:xfrm>
            <a:off x="5703373" y="6604378"/>
            <a:ext cx="3307277"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prstClr val="white"/>
                </a:solidFill>
                <a:effectLst/>
                <a:uLnTx/>
                <a:uFillTx/>
                <a:latin typeface="Calibri Light" panose="020F0302020204030204"/>
                <a:ea typeface="+mn-ea"/>
                <a:cs typeface="+mn-cs"/>
              </a:rPr>
              <a:t>www.valais-community.ch</a:t>
            </a:r>
          </a:p>
        </p:txBody>
      </p:sp>
      <p:pic>
        <p:nvPicPr>
          <p:cNvPr id="10" name="Image 9" descr="étoile emblématique_weiss.gif"/>
          <p:cNvPicPr>
            <a:picLocks noChangeAspect="1"/>
          </p:cNvPicPr>
          <p:nvPr/>
        </p:nvPicPr>
        <p:blipFill>
          <a:blip r:embed="rId3" cstate="print"/>
          <a:stretch>
            <a:fillRect/>
          </a:stretch>
        </p:blipFill>
        <p:spPr>
          <a:xfrm>
            <a:off x="1753318" y="4582578"/>
            <a:ext cx="370410" cy="441447"/>
          </a:xfrm>
          <a:prstGeom prst="rect">
            <a:avLst/>
          </a:prstGeom>
        </p:spPr>
      </p:pic>
      <p:sp>
        <p:nvSpPr>
          <p:cNvPr id="13" name="Titre 4">
            <a:extLst>
              <a:ext uri="{FF2B5EF4-FFF2-40B4-BE49-F238E27FC236}">
                <a16:creationId xmlns:a16="http://schemas.microsoft.com/office/drawing/2014/main" xmlns="" id="{3177BFBE-76B8-5F4E-B7BB-9E0EC3200A91}"/>
              </a:ext>
            </a:extLst>
          </p:cNvPr>
          <p:cNvSpPr txBox="1">
            <a:spLocks/>
          </p:cNvSpPr>
          <p:nvPr/>
        </p:nvSpPr>
        <p:spPr bwMode="auto">
          <a:xfrm>
            <a:off x="250031" y="289231"/>
            <a:ext cx="8228135" cy="76706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93000"/>
              </a:lnSpc>
              <a:spcBef>
                <a:spcPct val="0"/>
              </a:spcBef>
              <a:spcAft>
                <a:spcPct val="0"/>
              </a:spcAft>
              <a:buClr>
                <a:srgbClr val="000000"/>
              </a:buClr>
              <a:buSzPct val="100000"/>
              <a:buFont typeface="Times New Roman" pitchFamily="-84" charset="0"/>
              <a:defRPr sz="2800" b="1" cap="small">
                <a:solidFill>
                  <a:srgbClr val="165E97"/>
                </a:solidFill>
                <a:latin typeface="Calibri"/>
                <a:ea typeface="Tahoma" pitchFamily="34" charset="0"/>
                <a:cs typeface="Calibri"/>
              </a:defRPr>
            </a:lvl1pPr>
            <a:lvl2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5pPr>
            <a:lvl6pPr marL="4572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9144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13716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18288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a:lstStyle>
          <a:p>
            <a:r>
              <a:rPr lang="fr-FR" kern="0" dirty="0" err="1">
                <a:solidFill>
                  <a:srgbClr val="FF0000"/>
                </a:solidFill>
              </a:rPr>
              <a:t>Serving</a:t>
            </a:r>
            <a:r>
              <a:rPr lang="fr-FR" kern="0" dirty="0">
                <a:solidFill>
                  <a:srgbClr val="FF0000"/>
                </a:solidFill>
              </a:rPr>
              <a:t> the ‘agriculture’ </a:t>
            </a:r>
            <a:r>
              <a:rPr lang="fr-FR" kern="0" dirty="0" err="1">
                <a:solidFill>
                  <a:srgbClr val="FF0000"/>
                </a:solidFill>
              </a:rPr>
              <a:t>industry</a:t>
            </a:r>
            <a:r>
              <a:rPr lang="fr-FR" kern="0" dirty="0">
                <a:solidFill>
                  <a:srgbClr val="FF0000"/>
                </a:solidFill>
              </a:rPr>
              <a:t> in the communication</a:t>
            </a:r>
          </a:p>
        </p:txBody>
      </p:sp>
      <p:pic>
        <p:nvPicPr>
          <p:cNvPr id="18" name="Picture 8" descr="Îris - La boutique">
            <a:extLst>
              <a:ext uri="{FF2B5EF4-FFF2-40B4-BE49-F238E27FC236}">
                <a16:creationId xmlns:a16="http://schemas.microsoft.com/office/drawing/2014/main" xmlns="" id="{B7DAD6AC-2091-FF47-84C5-640B1D9090D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46028" y="4526152"/>
            <a:ext cx="4232138" cy="181023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 name="Groupe 19">
            <a:extLst>
              <a:ext uri="{FF2B5EF4-FFF2-40B4-BE49-F238E27FC236}">
                <a16:creationId xmlns:a16="http://schemas.microsoft.com/office/drawing/2014/main" xmlns="" id="{20B7A9F5-0A9C-8F4F-8C36-39F2644617BE}"/>
              </a:ext>
            </a:extLst>
          </p:cNvPr>
          <p:cNvGrpSpPr/>
          <p:nvPr/>
        </p:nvGrpSpPr>
        <p:grpSpPr>
          <a:xfrm>
            <a:off x="1518591" y="3875876"/>
            <a:ext cx="2061603" cy="2842788"/>
            <a:chOff x="785812" y="1001644"/>
            <a:chExt cx="4722291" cy="5856355"/>
          </a:xfrm>
        </p:grpSpPr>
        <p:pic>
          <p:nvPicPr>
            <p:cNvPr id="21" name="Picture 4" descr="http://www.valais-community.ch/multimedia/images/img_traitees/2012/07/7036_productbig.jpg">
              <a:extLst>
                <a:ext uri="{FF2B5EF4-FFF2-40B4-BE49-F238E27FC236}">
                  <a16:creationId xmlns:a16="http://schemas.microsoft.com/office/drawing/2014/main" xmlns="" id="{D8E1DDBF-94F9-DE48-930B-FA92D7DCDCB7}"/>
                </a:ext>
              </a:extLst>
            </p:cNvPr>
            <p:cNvPicPr>
              <a:picLocks noChangeAspect="1" noChangeArrowheads="1"/>
            </p:cNvPicPr>
            <p:nvPr/>
          </p:nvPicPr>
          <p:blipFill>
            <a:blip r:embed="rId5" cstate="print"/>
            <a:srcRect t="7063"/>
            <a:stretch>
              <a:fillRect/>
            </a:stretch>
          </p:blipFill>
          <p:spPr bwMode="auto">
            <a:xfrm>
              <a:off x="785812" y="1001644"/>
              <a:ext cx="4722291" cy="2940473"/>
            </a:xfrm>
            <a:prstGeom prst="rect">
              <a:avLst/>
            </a:prstGeom>
            <a:noFill/>
          </p:spPr>
        </p:pic>
        <p:pic>
          <p:nvPicPr>
            <p:cNvPr id="22" name="Picture 1">
              <a:extLst>
                <a:ext uri="{FF2B5EF4-FFF2-40B4-BE49-F238E27FC236}">
                  <a16:creationId xmlns:a16="http://schemas.microsoft.com/office/drawing/2014/main" xmlns="" id="{3846BA7B-6F50-964A-B603-C5994CC0DDD9}"/>
                </a:ext>
              </a:extLst>
            </p:cNvPr>
            <p:cNvPicPr>
              <a:picLocks noChangeAspect="1" noChangeArrowheads="1"/>
            </p:cNvPicPr>
            <p:nvPr/>
          </p:nvPicPr>
          <p:blipFill>
            <a:blip r:embed="rId6" cstate="print"/>
            <a:srcRect b="1389"/>
            <a:stretch>
              <a:fillRect/>
            </a:stretch>
          </p:blipFill>
          <p:spPr bwMode="auto">
            <a:xfrm>
              <a:off x="785812" y="3942118"/>
              <a:ext cx="4722291" cy="2915881"/>
            </a:xfrm>
            <a:prstGeom prst="rect">
              <a:avLst/>
            </a:prstGeom>
            <a:noFill/>
            <a:ln>
              <a:noFill/>
            </a:ln>
          </p:spPr>
        </p:pic>
        <p:pic>
          <p:nvPicPr>
            <p:cNvPr id="23" name="Image 22" descr="Logo Valais CMJN.jpg">
              <a:extLst>
                <a:ext uri="{FF2B5EF4-FFF2-40B4-BE49-F238E27FC236}">
                  <a16:creationId xmlns:a16="http://schemas.microsoft.com/office/drawing/2014/main" xmlns="" id="{F87ABE33-2C31-F842-BAAC-C4BF0160673A}"/>
                </a:ext>
              </a:extLst>
            </p:cNvPr>
            <p:cNvPicPr>
              <a:picLocks noChangeAspect="1"/>
            </p:cNvPicPr>
            <p:nvPr/>
          </p:nvPicPr>
          <p:blipFill>
            <a:blip r:embed="rId7" cstate="print"/>
            <a:stretch>
              <a:fillRect/>
            </a:stretch>
          </p:blipFill>
          <p:spPr>
            <a:xfrm>
              <a:off x="2275884" y="3202795"/>
              <a:ext cx="1360817" cy="1228475"/>
            </a:xfrm>
            <a:prstGeom prst="rect">
              <a:avLst/>
            </a:prstGeom>
          </p:spPr>
        </p:pic>
      </p:grpSp>
      <p:pic>
        <p:nvPicPr>
          <p:cNvPr id="24" name="Picture 10" descr="Tiramisu">
            <a:extLst>
              <a:ext uri="{FF2B5EF4-FFF2-40B4-BE49-F238E27FC236}">
                <a16:creationId xmlns:a16="http://schemas.microsoft.com/office/drawing/2014/main" xmlns="" id="{28CA6D90-7F79-8847-87EF-B539D90E57AA}"/>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95168" y="1307441"/>
            <a:ext cx="3351907" cy="226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Image 16">
            <a:extLst>
              <a:ext uri="{FF2B5EF4-FFF2-40B4-BE49-F238E27FC236}">
                <a16:creationId xmlns:a16="http://schemas.microsoft.com/office/drawing/2014/main" xmlns="" id="{AC6083F5-1369-D14A-9585-05F3E76B836C}"/>
              </a:ext>
            </a:extLst>
          </p:cNvPr>
          <p:cNvPicPr>
            <a:picLocks noChangeAspect="1"/>
          </p:cNvPicPr>
          <p:nvPr/>
        </p:nvPicPr>
        <p:blipFill>
          <a:blip r:embed="rId9" cstate="print"/>
          <a:stretch>
            <a:fillRect/>
          </a:stretch>
        </p:blipFill>
        <p:spPr>
          <a:xfrm>
            <a:off x="250031" y="1210508"/>
            <a:ext cx="4919297" cy="2349407"/>
          </a:xfrm>
          <a:prstGeom prst="rect">
            <a:avLst/>
          </a:prstGeom>
        </p:spPr>
      </p:pic>
    </p:spTree>
    <p:extLst>
      <p:ext uri="{BB962C8B-B14F-4D97-AF65-F5344CB8AC3E}">
        <p14:creationId xmlns:p14="http://schemas.microsoft.com/office/powerpoint/2010/main" xmlns="" val="261206380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304528" y="6068388"/>
            <a:ext cx="7839472" cy="789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p:cNvSpPr txBox="1"/>
          <p:nvPr/>
        </p:nvSpPr>
        <p:spPr bwMode="auto">
          <a:xfrm>
            <a:off x="5703373" y="6604378"/>
            <a:ext cx="3307277" cy="33855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dirty="0">
                <a:ln>
                  <a:noFill/>
                </a:ln>
                <a:solidFill>
                  <a:prstClr val="white"/>
                </a:solidFill>
                <a:effectLst/>
                <a:uLnTx/>
                <a:uFillTx/>
                <a:latin typeface="Calibri Light" panose="020F0302020204030204"/>
                <a:ea typeface="+mn-ea"/>
                <a:cs typeface="+mn-cs"/>
              </a:rPr>
              <a:t>www.valais-community.ch</a:t>
            </a:r>
          </a:p>
        </p:txBody>
      </p:sp>
      <p:pic>
        <p:nvPicPr>
          <p:cNvPr id="10" name="Image 9" descr="étoile emblématique_weiss.gif"/>
          <p:cNvPicPr>
            <a:picLocks noChangeAspect="1"/>
          </p:cNvPicPr>
          <p:nvPr/>
        </p:nvPicPr>
        <p:blipFill>
          <a:blip r:embed="rId3" cstate="print"/>
          <a:stretch>
            <a:fillRect/>
          </a:stretch>
        </p:blipFill>
        <p:spPr>
          <a:xfrm>
            <a:off x="1753318" y="4582578"/>
            <a:ext cx="370410" cy="441447"/>
          </a:xfrm>
          <a:prstGeom prst="rect">
            <a:avLst/>
          </a:prstGeom>
        </p:spPr>
      </p:pic>
      <p:sp>
        <p:nvSpPr>
          <p:cNvPr id="13" name="Titre 4">
            <a:extLst>
              <a:ext uri="{FF2B5EF4-FFF2-40B4-BE49-F238E27FC236}">
                <a16:creationId xmlns:a16="http://schemas.microsoft.com/office/drawing/2014/main" xmlns="" id="{3177BFBE-76B8-5F4E-B7BB-9E0EC3200A91}"/>
              </a:ext>
            </a:extLst>
          </p:cNvPr>
          <p:cNvSpPr txBox="1">
            <a:spLocks/>
          </p:cNvSpPr>
          <p:nvPr/>
        </p:nvSpPr>
        <p:spPr bwMode="auto">
          <a:xfrm>
            <a:off x="250031" y="289231"/>
            <a:ext cx="8228135" cy="76706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93000"/>
              </a:lnSpc>
              <a:spcBef>
                <a:spcPct val="0"/>
              </a:spcBef>
              <a:spcAft>
                <a:spcPct val="0"/>
              </a:spcAft>
              <a:buClr>
                <a:srgbClr val="000000"/>
              </a:buClr>
              <a:buSzPct val="100000"/>
              <a:buFont typeface="Times New Roman" pitchFamily="-84" charset="0"/>
              <a:defRPr sz="2800" b="1" cap="small">
                <a:solidFill>
                  <a:srgbClr val="165E97"/>
                </a:solidFill>
                <a:latin typeface="Calibri"/>
                <a:ea typeface="Tahoma" pitchFamily="34" charset="0"/>
                <a:cs typeface="Calibri"/>
              </a:defRPr>
            </a:lvl1pPr>
            <a:lvl2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5pPr>
            <a:lvl6pPr marL="4572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9144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13716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18288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a:lstStyle>
          <a:p>
            <a:r>
              <a:rPr lang="fr-FR" kern="0" dirty="0" err="1">
                <a:solidFill>
                  <a:srgbClr val="FF0000"/>
                </a:solidFill>
              </a:rPr>
              <a:t>Serving</a:t>
            </a:r>
            <a:r>
              <a:rPr lang="fr-FR" kern="0" dirty="0">
                <a:solidFill>
                  <a:srgbClr val="FF0000"/>
                </a:solidFill>
              </a:rPr>
              <a:t> the ‘agriculture’ </a:t>
            </a:r>
            <a:r>
              <a:rPr lang="fr-FR" kern="0" dirty="0" err="1">
                <a:solidFill>
                  <a:srgbClr val="FF0000"/>
                </a:solidFill>
              </a:rPr>
              <a:t>industry</a:t>
            </a:r>
            <a:r>
              <a:rPr lang="fr-FR" kern="0" dirty="0">
                <a:solidFill>
                  <a:srgbClr val="FF0000"/>
                </a:solidFill>
              </a:rPr>
              <a:t> in the packaging</a:t>
            </a:r>
          </a:p>
        </p:txBody>
      </p:sp>
      <p:pic>
        <p:nvPicPr>
          <p:cNvPr id="14" name="Picture 6" descr="Kiosque de la Vallée à Riddes, Valais - Mon Producteur">
            <a:extLst>
              <a:ext uri="{FF2B5EF4-FFF2-40B4-BE49-F238E27FC236}">
                <a16:creationId xmlns:a16="http://schemas.microsoft.com/office/drawing/2014/main" xmlns="" id="{F4F1059E-F781-1147-8519-73502AB4298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0413" y="3900865"/>
            <a:ext cx="4570658" cy="270351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8" descr="Perles de seigle - Produits">
            <a:extLst>
              <a:ext uri="{FF2B5EF4-FFF2-40B4-BE49-F238E27FC236}">
                <a16:creationId xmlns:a16="http://schemas.microsoft.com/office/drawing/2014/main" xmlns="" id="{72B7AC65-7C00-0A49-B874-7F8A6E4C0A8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24264" y="1088073"/>
            <a:ext cx="2642956" cy="264295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0" descr="Épicerie fine">
            <a:extLst>
              <a:ext uri="{FF2B5EF4-FFF2-40B4-BE49-F238E27FC236}">
                <a16:creationId xmlns:a16="http://schemas.microsoft.com/office/drawing/2014/main" xmlns="" id="{85D78D93-B5C0-4245-87E7-F9F554074D5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42511" y="2026592"/>
            <a:ext cx="2927757" cy="27767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07771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6588125" y="3573463"/>
            <a:ext cx="792163" cy="142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pic>
        <p:nvPicPr>
          <p:cNvPr id="6758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88" y="1071563"/>
            <a:ext cx="3127721" cy="337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14500" y="4895849"/>
            <a:ext cx="1919287" cy="178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15075" y="981075"/>
            <a:ext cx="2828925"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re 4">
            <a:extLst>
              <a:ext uri="{FF2B5EF4-FFF2-40B4-BE49-F238E27FC236}">
                <a16:creationId xmlns:a16="http://schemas.microsoft.com/office/drawing/2014/main" xmlns="" id="{BD775BD4-7480-9F41-9D84-FB9846DA4688}"/>
              </a:ext>
            </a:extLst>
          </p:cNvPr>
          <p:cNvSpPr txBox="1">
            <a:spLocks/>
          </p:cNvSpPr>
          <p:nvPr/>
        </p:nvSpPr>
        <p:spPr bwMode="auto">
          <a:xfrm>
            <a:off x="250031" y="120354"/>
            <a:ext cx="8228135" cy="76706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49263" rtl="0" eaLnBrk="0" fontAlgn="base" hangingPunct="0">
              <a:lnSpc>
                <a:spcPct val="93000"/>
              </a:lnSpc>
              <a:spcBef>
                <a:spcPct val="0"/>
              </a:spcBef>
              <a:spcAft>
                <a:spcPct val="0"/>
              </a:spcAft>
              <a:buClr>
                <a:srgbClr val="000000"/>
              </a:buClr>
              <a:buSzPct val="100000"/>
              <a:buFont typeface="Times New Roman" pitchFamily="-84" charset="0"/>
              <a:defRPr sz="2800" b="1" cap="small">
                <a:solidFill>
                  <a:srgbClr val="165E97"/>
                </a:solidFill>
                <a:latin typeface="Calibri"/>
                <a:ea typeface="Tahoma" pitchFamily="34" charset="0"/>
                <a:cs typeface="Calibri"/>
              </a:defRPr>
            </a:lvl1pPr>
            <a:lvl2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84" charset="0"/>
              <a:defRPr sz="3200" b="1">
                <a:solidFill>
                  <a:srgbClr val="165E97"/>
                </a:solidFill>
                <a:latin typeface="Arial" pitchFamily="-84" charset="0"/>
                <a:ea typeface="Tahoma" pitchFamily="-1" charset="0"/>
                <a:cs typeface="Tahoma" pitchFamily="-1" charset="0"/>
              </a:defRPr>
            </a:lvl5pPr>
            <a:lvl6pPr marL="4572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6pPr>
            <a:lvl7pPr marL="9144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7pPr>
            <a:lvl8pPr marL="13716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8pPr>
            <a:lvl9pPr marL="1828800" algn="ctr" defTabSz="449263"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SimSun" pitchFamily="2" charset="-122"/>
              </a:defRPr>
            </a:lvl9pPr>
          </a:lstStyle>
          <a:p>
            <a:r>
              <a:rPr lang="fr-FR" kern="0" dirty="0" err="1">
                <a:solidFill>
                  <a:srgbClr val="FF0000"/>
                </a:solidFill>
              </a:rPr>
              <a:t>derived</a:t>
            </a:r>
            <a:r>
              <a:rPr lang="fr-FR" kern="0" dirty="0">
                <a:solidFill>
                  <a:srgbClr val="FF0000"/>
                </a:solidFill>
              </a:rPr>
              <a:t> </a:t>
            </a:r>
            <a:r>
              <a:rPr lang="fr-FR" kern="0" dirty="0" err="1">
                <a:solidFill>
                  <a:srgbClr val="FF0000"/>
                </a:solidFill>
              </a:rPr>
              <a:t>products</a:t>
            </a:r>
            <a:r>
              <a:rPr lang="fr-FR" kern="0" dirty="0">
                <a:solidFill>
                  <a:srgbClr val="FF0000"/>
                </a:solidFill>
              </a:rPr>
              <a:t> </a:t>
            </a:r>
            <a:r>
              <a:rPr lang="fr-FR" kern="0" dirty="0" err="1">
                <a:solidFill>
                  <a:srgbClr val="FF0000"/>
                </a:solidFill>
              </a:rPr>
              <a:t>from</a:t>
            </a:r>
            <a:r>
              <a:rPr lang="fr-FR" kern="0" dirty="0">
                <a:solidFill>
                  <a:srgbClr val="FF0000"/>
                </a:solidFill>
              </a:rPr>
              <a:t> the agricultural </a:t>
            </a:r>
            <a:r>
              <a:rPr lang="fr-FR" kern="0" dirty="0" err="1">
                <a:solidFill>
                  <a:srgbClr val="FF0000"/>
                </a:solidFill>
              </a:rPr>
              <a:t>industry</a:t>
            </a:r>
            <a:endParaRPr lang="fr-FR" kern="0" dirty="0">
              <a:solidFill>
                <a:srgbClr val="FF0000"/>
              </a:solidFill>
            </a:endParaRPr>
          </a:p>
        </p:txBody>
      </p:sp>
      <p:pic>
        <p:nvPicPr>
          <p:cNvPr id="3076" name="Picture 4" descr="99123_50_princ">
            <a:extLst>
              <a:ext uri="{FF2B5EF4-FFF2-40B4-BE49-F238E27FC236}">
                <a16:creationId xmlns:a16="http://schemas.microsoft.com/office/drawing/2014/main" xmlns="" id="{2E9D462C-699D-244A-8B3B-FC8E387E112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087813" y="1601788"/>
            <a:ext cx="2269480" cy="372744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Connecteur droit avec flèche 2">
            <a:extLst>
              <a:ext uri="{FF2B5EF4-FFF2-40B4-BE49-F238E27FC236}">
                <a16:creationId xmlns:a16="http://schemas.microsoft.com/office/drawing/2014/main" xmlns="" id="{2223C974-2170-4F45-9B3B-65E555F1A940}"/>
              </a:ext>
            </a:extLst>
          </p:cNvPr>
          <p:cNvCxnSpPr>
            <a:cxnSpLocks/>
          </p:cNvCxnSpPr>
          <p:nvPr/>
        </p:nvCxnSpPr>
        <p:spPr>
          <a:xfrm flipV="1">
            <a:off x="3414713" y="2243138"/>
            <a:ext cx="1528762" cy="32702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xmlns="" id="{3C3FABA7-C7BE-6342-9F00-DE45759B6B9F}"/>
              </a:ext>
            </a:extLst>
          </p:cNvPr>
          <p:cNvCxnSpPr>
            <a:cxnSpLocks/>
          </p:cNvCxnSpPr>
          <p:nvPr/>
        </p:nvCxnSpPr>
        <p:spPr>
          <a:xfrm flipV="1">
            <a:off x="3414713" y="3786188"/>
            <a:ext cx="1318258" cy="17271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xmlns="" id="{B83659A7-97C1-9F47-8D4B-50E0C3EB49EB}"/>
              </a:ext>
            </a:extLst>
          </p:cNvPr>
          <p:cNvCxnSpPr>
            <a:cxnSpLocks/>
          </p:cNvCxnSpPr>
          <p:nvPr/>
        </p:nvCxnSpPr>
        <p:spPr>
          <a:xfrm flipV="1">
            <a:off x="3408835" y="5343525"/>
            <a:ext cx="3733326" cy="1381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80" name="Picture 8">
            <a:extLst>
              <a:ext uri="{FF2B5EF4-FFF2-40B4-BE49-F238E27FC236}">
                <a16:creationId xmlns:a16="http://schemas.microsoft.com/office/drawing/2014/main" xmlns="" id="{EDCF059D-EE1A-7145-B667-A31EDCE1AF5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6004" y="1071563"/>
            <a:ext cx="3459894" cy="345989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 name="Connecteur droit avec flèche 21">
            <a:extLst>
              <a:ext uri="{FF2B5EF4-FFF2-40B4-BE49-F238E27FC236}">
                <a16:creationId xmlns:a16="http://schemas.microsoft.com/office/drawing/2014/main" xmlns="" id="{38B7BAC1-48E6-E24E-91B3-D93618DB4438}"/>
              </a:ext>
            </a:extLst>
          </p:cNvPr>
          <p:cNvCxnSpPr>
            <a:cxnSpLocks/>
          </p:cNvCxnSpPr>
          <p:nvPr/>
        </p:nvCxnSpPr>
        <p:spPr>
          <a:xfrm flipH="1" flipV="1">
            <a:off x="1239364" y="3014664"/>
            <a:ext cx="2190511" cy="23836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0021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AutoShape 2" descr="data:image/jpg;base64,/9j/4AAQSkZJRgABAQAAAQABAAD/2wCEAAkGBhANDhAODxQQEREQFQ8PERAQEBIWFhIVHxUZFRUWFRYXGycfGCUkHhkVHy8gJCcpOCwuFh4xNTQqNSgtLCkBCQoKDgwOGQ8PGikkHyU0KjUyLDUqLSo1LzUuKSwyLyovNCstMCwpMyopMS8vKiwuLCwsLDIqKSo0KTQwLC8sLP/AABEIAE4BQAMBIgACEQEDEQH/xAAcAAEAAwADAQEAAAAAAAAAAAAABQYHAQQIAwL/xABGEAABAwIEBAMDBwcKBwAAAAABAAIDBBEFBhIhBxMxQVFhgSIycRRCc5GhsbIVIzQ1UsHwFiQzVHJ0lLPS0wgXGFNigpP/xAAaAQEAAwEBAQAAAAAAAAAAAAAAAQIDBAYF/8QANxEAAgIBAgMDCQUJAAAAAAAAAAECEQMhMQQSQRNxgQUiUWGRocHR8AYUMrHhIzRCU2JykrLC/9oADAMBAAIRAxEAPwDcUREAREQBERAEREAREQBERAEREAREQBERAEREAREQBERAEREAREQBERAEREAREQBFxdfB+IRNeIzJGHu2DC9ocT4AXuUJSb2Owi4uuUICIiAIiIAiIgCIiAIoHNOY3UfJhgYJaqpcY4IibN2957z4C4/i9o8YJjBHMNfGJLX5QpGGK/hqvq9bKrl0R1Q4a4qc5KKe13r7E/ay3Iq9lfMclS6alqmCKrpi0Ssabse0+7JHfsfs28VF56zTU4fU0fJBfG4TyTxBrSXsbpuQeosC47eChzSVkw4PJPN2Kq+/Ta9/Wti6ovhQ1rKiJk0RDmSND2uHcFRGY8Tlgnw9kbtLZ6jlSCwOpuhxtv03A6KzdKzGGKU58nXX3InkULnLEZKXD6meE6ZI2amusDY6gOh27rv4VO6Snhe43c+OJ7j4ktBKXrQeJ9msnS2vYl8ztoq9nPEKijhjq4DdkD2uqItLTzISQHWJ3BHXbxKnKapbLGyRhDmPDXtcO4IuCl60JYmoLJ0d+7oz6oqzl3GJ66sqpWu/mUJ+TwtDW/nJB/SSarXsOg7b+SoHE3iFiOH4sKWmmDItEDtPKjdu4nVu4XROxlxPFLllvp4X07/SbKi4WPcSc6Ytg2JM0Sh1JLpmiY6GPcAjmRF2m/re9nhSZGxIq9jGcYafCnYo0h0ZibLECffc4fm2n/2IB9VS+EOZcVxWaaeqm1U0I0aRDE3mSkXAu1t/ZG53+c1AaqixXN/GOsmqzRYO2+lxiErY+ZJM4XB5bdwG9d7Em19goyLifjuEzsGJRuex2/LnhbGXN2uY5GjqPW19wgN9RRFJjzKvD/ltMfYfE+VhI3BDTsR4gixHksgyFxkq3V0cWJStfBNaPXy42cp5PsuJaBtfY36Xv2QG7Iq5xCxeaiwqrqad2iWJrSx2kOsdbQdjsdiVXuEOb6nEaWplrpWvdHM2Nji1jAAWNNvZAvuUBoiLhQGZs602GNtK7VKRdkEdi8+Z/ZHmftUNpas0xYp5ZKEFbLAixXGuLde9xZE1lKPDSXP3Hcv2+poUJFxCxNrtQqZD5ODSPqIWLzxPu4/s9xMo23FePyR6FKrubs6Q4UxpkDpHyatEbS0Xt3cSdh52Kyf/AJp4p/3m/wDwi/0qu4pik1ZM6edxfI+13Gw6CwAA2CrLOq806uF+z01kTztcvoTevuRIY3nKsrnl8sr2tItyo3OawDw0g7+t1CIi5W29Wetx4oY48sEkjWeFWdeZ/MKl7nSXLoJHuvqFheO53uNyPL4LTQV5+y9kauqzBNGxzIpHi04IGgA7vte+1jY9yFv8TNLQ25NgBdxuT5krtwttang/LeHBjz82KS1u0uj/AF9B+0RFsfDCIiAIiIAiIgKfiJDsw0YPzKWd49XOb+5XBU7G38nHcPlfYMlhqKcOPTXfUG39R9auF1SO7O3ivw4n/T/0ypRx6cxPI+fQgn0lA3+pcZiaDjOFA7gtrQQe/stX5oZedmGocz2m09KyB5HRry8O0/f9RX7zB+usJ/s1v4WqnTx+J2RtZYp/y3/o/gfDCHHB678nvv8AJKsuko3HpHJ1fDf7R8R4ldzN/wClYT/ex/luUnmbAW4hTPgcdLtnxSDrHIN2uH8dCVTG48+qkwyGo9mrpawQ1DPE8t1pB5O638bpLzVX1uMP7drMvxJNS/xdS8dn6+8s3EP9U1n0Y/E1SuB/olP9DD+BqiuIf6prPox+JqlMD/RKf6GH8DVf+PwON/ukf7n+UTt1EDZGOY8BzXgtc09CCLEH0WasxibDoajBWajU8xsNC7e7opSbOuOmgat/h4LTbqn4xGDj+HGwvyare3gDb7z9aia6mnATVyhNWqcq9cU2vin3lgwHB2UNLFTM6RtAJt7zurnepuVhPGj9fD6Ol+8r0OvO/Gk2x0E9o6U/aVolRwSk5ycpbs9DhVHijlP8q4bIxgvPD+fg8S4Ddg/tNuPjZTIzZQf1uj/xMP8AqXcocTgqQXQSxTBp0kxSNeAetiWk2QqeWv5RVVVQ02DtBcxk5fG0e85zrNjjt4Bznkebx4L0Tl7LwwnCBTM9+OKR8j2/OlLS5zh69PIBY5lqJozfpAAArKywtsP6S1gvQVbAZIpIx1ex7B6tI/epBgvACFrsTmcQCWUzi0kdCZI2m3oSPVXrjxTtdhAeQNUc8BafC92n7Cs54O41FhmKyMq3CESRyUxdIQ1rJBI02eTs3dhFz3Vx445rpZKFlFDLHLLJLHIWxva/QxtzdxabC5sAPigO/wAInk5ckB+a6uA8huf3lYXQYVJURzvjGoU0YnkHfRrawkDvbUCfIFb1wqo3RZbJeCOaKyZt/wBk6g0+oF1RuAUYfiFU1wDmupHNc0i4IMsYII7oDuUuePyhleupJnXqaWKIXJ3li5jA1/mRs0+h7rv8FMIjrcKxCmlvoknaCWmxH5thBF/AgKi8RsnvwaufHHqFPOHOgdc7suNUZPfSbD4aT3Wj/wDD1+hVn94b/lNUNaFoycGpR3Ra6bLGIQRCnhrgImjS10lM10rG+AcXWNuxP7kkwyiwOCWtkBll6meZ2qWWQ9GgnpfyH3LniRmJ9BQ6oX6JpXtjjItcfOeQD5D7QqJUZFxvECw1L9TeoMs4Ibf/AMW3+5YSai6Stn3uGxyzw7TPkjCDbvaLlW+yV/WhSMSr31M0k8hu+VznuPmT0HkOg+C6y2vLHCenpQ59UW1MjgW6S20bAdjYdSfM9PtVBz1lAYTVRlp108pL4w7ct0lutjvG2ob9wVzyxyStnpeG8qcNmy9hi6beh10XcVJF6Klyhh00ek09OWOFwWsa3a2xDm7jbusZocsDEcRlp6HUKcPdaV13BkV7BxJ637DvsksTjRXhPK+LiVNtOKjq29itq78OshsxPXPO4iGJwZoYQHPdYOIJ+aLEfG+1uqtb+C9Lyi0TT809JDo0jy0Ab/WqhQ1FTlnEdEo1RuDeYG30zR32c2/cb287jupUORpyWhnPyhHjMU4cJOp9NKvu+vmbjHGGANaAGtAAA2AA2AC/a69DXx1EbJonB7HgOa5p6g/d8F2F3HgWmnT3CIiEBERAEREAREQEfjmBw18JhnbdvvNcDZzHdnMd2IUF/JSvDeUMSn5XTeCIyAeHNvf1VtRVcUzox8Tkxx5U1XrSfstOiMwLL8OHxcqEHcl75HnU+R3dz3dyvnX4CJ6ylrNZaaUTAM03D9YA3N9rW8FLoppVRTtsnO53q7171T9xwq9imTIqivpsQDiySAguAaCJQPd1b7Eb779vBWJEaT3GLLPE7g63XgyOzBhArqSalLiwSt06wL23B6XF+ihYcrYhGxrG4lIGsDWtHyODYAWA6q1oocU3ZfHxOTHHkVVvqk/zTK/h+CV0UrHy1z5mC+qI0sLQ7bpqbuPFdmrwES11PW6yDTsljEem4dqFr3vtb4KXROVEPiJuXNonTWiS0fcgs7zvwibjFYas1L4SWRx6BC1w9m+9y4eK0RFYwMc/6do/67J/hm/7ivHD/IowSGaFspn5sgl1OjDLeyG2sHG/RWtEBn2HcJmwYucW+UPcTNNPyeS0D29Xs6tXbV1t2WgoiAoOc+D9JikpqWOfTTv3kexoc2Q+LmG2/mCPO6hsE4AUsMrX1U76hjTfktjEbXb9HG5JHkLfFauiA681G0wuhbZjSwxNDQLNGnSLDy8FSsg8K24JUyVDah03MiMOl0QZb22uvcOP7P2q+ogK/nXJ8OMUhppTocHB8UoaC6Nw7gEi9xcEX7rqcP8AIowSGaFsrp+bIJdTowy3sBtrBxv0VrRAQWbsqx4rTiF50Oa4PZKGglp7ixI2I8/DwX2y3g81HFyZah9SBbQ57A1zG2924JLvVS6KvKrs3+8ZOy7Fvzd6pe7qgojMeWafEojHO0EgO5cg96Mm27T6DbvZS6KWr3M4ZJY5KUHTXUqWVsm1GHPaPlj5YACOQ+L2fLSS46bHwXWp+HT6WrfU0VU+mZI4OdAItTCOpabu3G7rbbX2V2siryROr7/ncpStedo9Fr3qq8dzgLqYpg8FZGYqiNsjD2d2PiCNwfMLuIr7nJGTi7i6ZTcD4d/k+s+UU1RKyIk6qZzQ5rmke6XX3sbWJF9uquSIqqKjsa5+IyZ5c2R2/T9bhERWMAiIgCIiAIiIAiIgCIiAIiIAiIgCIiAIiIAiIgCIiAIiIAiIgCIiAIiIAiIgCIiAIiIAiIgCIiA//9k="/>
          <p:cNvSpPr>
            <a:spLocks noChangeAspect="1" noChangeArrowheads="1"/>
          </p:cNvSpPr>
          <p:nvPr/>
        </p:nvSpPr>
        <p:spPr bwMode="auto">
          <a:xfrm>
            <a:off x="479182" y="150935"/>
            <a:ext cx="259373" cy="281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defRPr>
                <a:solidFill>
                  <a:srgbClr val="5F6768"/>
                </a:solidFill>
                <a:latin typeface="Candara" panose="020E0502030303020204" pitchFamily="34" charset="0"/>
              </a:defRPr>
            </a:lvl1pPr>
            <a:lvl2pPr marL="742950" indent="-285750" eaLnBrk="0" hangingPunct="0">
              <a:spcBef>
                <a:spcPct val="20000"/>
              </a:spcBef>
              <a:buClr>
                <a:srgbClr val="EA6909"/>
              </a:buClr>
              <a:buFont typeface="Wingdings" panose="05000000000000000000" pitchFamily="2" charset="2"/>
              <a:defRPr>
                <a:solidFill>
                  <a:schemeClr val="tx1"/>
                </a:solidFill>
                <a:latin typeface="Candara" panose="020E0502030303020204" pitchFamily="34" charset="0"/>
              </a:defRPr>
            </a:lvl2pPr>
            <a:lvl3pPr marL="1143000" indent="-228600" eaLnBrk="0" hangingPunct="0">
              <a:spcBef>
                <a:spcPct val="20000"/>
              </a:spcBef>
              <a:buClr>
                <a:srgbClr val="EA6909"/>
              </a:buClr>
              <a:buChar char="•"/>
              <a:defRPr>
                <a:solidFill>
                  <a:srgbClr val="6A6F70"/>
                </a:solidFill>
                <a:latin typeface="Candara" panose="020E0502030303020204" pitchFamily="34" charset="0"/>
              </a:defRPr>
            </a:lvl3pPr>
            <a:lvl4pPr marL="1600200" indent="-228600" eaLnBrk="0" hangingPunct="0">
              <a:spcBef>
                <a:spcPct val="20000"/>
              </a:spcBef>
              <a:buClr>
                <a:srgbClr val="DE6422"/>
              </a:buClr>
              <a:buChar char="o"/>
              <a:defRPr>
                <a:solidFill>
                  <a:srgbClr val="5F6768"/>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sz="1600">
                <a:solidFill>
                  <a:srgbClr val="5F6768"/>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9pPr>
          </a:lstStyle>
          <a:p>
            <a:pPr eaLnBrk="1" hangingPunct="1">
              <a:spcBef>
                <a:spcPct val="0"/>
              </a:spcBef>
              <a:buFontTx/>
              <a:buNone/>
            </a:pPr>
            <a:endParaRPr lang="fr-FR" altLang="fr-FR" sz="1662">
              <a:solidFill>
                <a:srgbClr val="000000"/>
              </a:solidFill>
              <a:latin typeface="Arial" panose="020B0604020202020204" pitchFamily="34" charset="0"/>
            </a:endParaRPr>
          </a:p>
        </p:txBody>
      </p:sp>
      <p:sp>
        <p:nvSpPr>
          <p:cNvPr id="6" name="Rectangle 5"/>
          <p:cNvSpPr/>
          <p:nvPr/>
        </p:nvSpPr>
        <p:spPr>
          <a:xfrm>
            <a:off x="351693" y="6041782"/>
            <a:ext cx="8440615" cy="57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62">
              <a:solidFill>
                <a:prstClr val="white"/>
              </a:solidFill>
            </a:endParaRPr>
          </a:p>
        </p:txBody>
      </p:sp>
      <p:pic>
        <p:nvPicPr>
          <p:cNvPr id="16" name="Picture 25"/>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78626" y="5472846"/>
            <a:ext cx="1013681" cy="992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1" name="AutoShape 10" descr="data:image/jpeg;base64,/9j/4AAQSkZJRgABAQAAAQABAAD/2wCEAAkGBxMQEhUUEBQWFhQVFhgXFBQUGR0bHRYXGBkXGCAXFhYcHiggGholHBoYIjEhJykrLi4wGh81ODMvNygtLysBCgoKDg0OGxAQGy4kHyYsLCwvLCwsLCwsLCwsMCwsLywsLCwsLCwsLCwsLCwsLCwsLCwsLCwsLCwsLCwsLCwsLP/AABEIAH8AoQMBEQACEQEDEQH/xAAbAAEAAgMBAQAAAAAAAAAAAAAABQYBBAcDAv/EAEcQAAIBAgMDBwcJBAkFAAAAAAECAwARBBIhBTFBBgcTIlFhcRYyNFNzgZIUFUJSVJGywtFyg5PSIzM1YoKisbPwJERjocH/xAAaAQEAAwEBAQAAAAAAAAAAAAAAAQMEAgUG/8QAMxEAAgEDAgQEBQMDBQAAAAAAAAECAwQRITEFEkFRExQzcRUiMlKBYbHBIzSRJEKh4fH/2gAMAwEAAhEDEQA/AO4VBIoBQFE53fRova/las1z9J6vCfVfscorGz6UUIFAKAUA8Ne4VKREpJLJubXwBw0rRMdVyk/4lVtRwNmFS48pVb1lWhzI065LkKAUAoBQFy5p/Tm9g/44q02+55HF/TXudgrZ1PnRQCgFAKAUAoCic7vo0XtfytWa5+k9XhPqv2OUVjZ9KKECgFAKgksfIl4mnWOeGN0OZmke4MQUFs2bda4A17avpNZ1PMv4T8Pmi/x3J7nHx0M0cU0CRyCS6HEa5hkN8gHDe2v61ZXxjQx8NhUjNxk2sdDn1ZT3xQgUAoBQFy5p/Tm9g/44q02+55HF/TXudgrZ1PnRQCgFAKAUAoCic7vo0XtfytWa5+k9XhPqv2OUVjZ9KKECgFAKAyqFiFAJJNgALkk8AOJos9CJOKWZHsZ3VWiNwM2Yqw1VwLXsdVNtD7q61xhlSjCUudHhXJeKECgFAKAuXNP6c3sH/HFWm33PI4v6a9zsFbOp86KAUAoBQCgFAUTnd9Gi9r+VqzXP0nq8J9V+xyisbPpRQgUAoBUZGhMbAcRiaYDrxqBHf6LOcuf9oC9qsjomzJcJVJxpt6NnydrmS0WNJePQJPa8kJ4HNvdN91JvYkg3rqEudalVe2lbS5qX+O5qbUwBw8mRiGBAZHXzXRtzKew1xOODVb11WhnY1K4LhUgUAoC5c0/pzewf8cVabfc8ji/pr3OwVs6nzooBQCgFAKAUBROd30aL2v5WrNc/Serwn1X7HKKxs+lFCBQChJlVJIA3nQe+pi9TmcuWLLHt/EmM/JUASKI2KD6Ulus7HeTfTwAqas/9pTw+3jJeNLVsquObrW7LUprCO7htyJrDv02BObzsNIFRj9JJbnowe1SCw7iasfzI8+nLw62F1Iuqdj1RQgUAoC5c0/pzewf8cVabfc8ji/pr3OwVs6nzooBQCgFAKAUBROd30aL2v5WrNc/Serwn1X7HKKxs+lFCBQCoWQ1jVk7svALAFnxNwQQ8MG5pSDcFrg5Y78ba2NquikllmGpKVeXh09ur7EfiJszM7cSWPvN6zv5nk9aEVSgo9iHlkzEmr1sedUlmRvbH2scPmVkWSJyOkjcXBy7ipuLMOBruLMtak5ap4ZLzbD6QlsJJHIjXMcfSL0xW1ypi35l1v3AmolTzqjqnfpYhUWvfoQxFUtYPQT5jFDoUILlzT+nN7B/xxVpt9zyOL+mvc7BWzqfOigFAKAUAoBQFJ51cLJJh4hGjuRLchFLEDK2pAFUXCzE9HhlSMKjcn0OYfM+J+zz/AMJ/5ayOnI+g83R+5D5oxP2ef+E/8tPDkPNUvuQ+Z8T9nn/hP/LTw5Eebo/cScWETBhXls+J3rCdVi/vS9r9icONTpAqSndyxHSHfv7EdjMW0jNJK12bVmPH/nZVMpOTPVpUo0IYRF4jFZtBu/1rtJIzVarksI1q7yZWtBU6Bo+opCjBlJDKQVI0II1uDUqWDmUFJYaLLHOu0SAQqYvd2JiP/iS29zeNGuYphKVs9dY/sah2PiR/28/8J/0rjw2a1d0n1MfNGJ+zz/wn/lp4cifNUvuRbua/Z80eMZpIpEXoXF3RlFy8elyN+h0q+hFpnlcUrQnTWH1Or1rPDFAKAUAoBQCgKXzoTskEZRmU9JqVJH0TxFZ7mWI6HrcHpxqVWpLoc1+cJvWy/G361h8SZ9NK1t4vGEPnGb1snxt+tPEl3OvKUPtR7wy4pwWRp2Vb5mDPlWwv1mvYadtdJzayUzha05YaWSPJvVTedzbGKUdDBF6ZwiWs7kzs3k0Z8LNicyhIg/VtqxRQ3gBrvq+FJuPMeTc3kKVwqKW5C5B2D7qpyz0+SPYZB2D7qjLJ5I9jZ2ds5sRKsUSgu98oNhuBbf4A13BOTwUV6lOjBzlsjO0dmthpTHIFDpa9tbEgMLH31MlKDIt50riHMtjPzjN62X42/Wo8SXcnydH7R84zetk+Nv1p4ku48nR+0tfNpi5HxhDyOw6FjZmJHnR62J31ptpNvU8bjNCnCknFdTqdbT5oUJFAKAUAoBQFI51vR4va/las119B7PBPXfsRXNbiVLzQta7KGUm1/qkX3kbtPHtqq2ejRr45BpxqIp21MH0E0kX1HKjw4e+1Z5xxPB7FrX8Sip/oXjaP/RbISP6c+jf4+swvb6unhWuXyU8Hz9H/AFN9zdF/BDbM5DzzxrJ0kaZhcK1769oA0qmNBtZyelV4xCnPl5W8GltzkriMIudwGjuBnQ3Av2jgL6VzUoOK5i614nSry5dmWHkx/Y+N/ff7K1oovNJnlcR/v4/j9yr7A2DJjGYRlVC72fQeA76zU6Tm2ezdX0bZLKyTGJ5v8Soujxydykg+69d+Wa6mKHG6e0otEJsbDT/KUjgJSe7Bb6FSFa/+UMKrpqSnhbm67qUHb889YvA2zhpxiWScl5yVBtqWJVbAWHZapqRk54Zza1aKoc1PSJMQchMQVDSPHFe1g7a6+Fd+XfUyvjNNPEYtkJtrZT4SXo3Kk2BBU3BBv+lVThynoWlyriHOlj3J/mv9NPsX/FHWi03PL456S9zrNbj5UUJFAKAUAoBQFI51vR4va/last19B7XA/XfsUPkxtD5PiopD5oYB+HVbQk9w3+6stGXLM97iVHxaDRbOV2w+l2lAAOrPbN+7PW8Ora3fWipDNRM8SzvFTtZp7r+TQ5zcdnxKQr5saDT++/DsOgW3ia5uXmSijVwamo05VZGv5DMiq2Kmhgzbg51v77AmoVBpas6fFoNtU4NlmxODWHY8kYkWZVVrOhuvn3AGp3bvdV8lij3PLoz572MsY12I3kx/Y+N/ff7K1xRf9FmriH99D8fuVzYPJeXGqzqUWNSQXfdcWNreBqinRctcnp3fEKdBqLWWW3kVsOPD4jNHi4ZboQY4yLncb2vra3ZxrRShyvV5PGv7p1oYcGiNwAA25pu6WX7+ie//ALvVcPXNlXXhn4X7nhyixow+12lYXCPGSO7olGneL391RNpVMsmzpOrYuEdya21sbDbVkEsGKXPkt0ZsdAT9G4ZdTr7qumlU1TMNvc1bNOE4aZKZt7k/LgnCyAEMOq67m7u467qyVKco7nv2V7C6WiwTPNf6afYt+KOrrTcw8c9Je51mtx8qKEigFAKAUAoCkc63o8XtfytWW6+k9rgfrv2OX1h6n1U1lYOqbI5WYQwQtPIBMiWIIa4Nsp4cbV6EKsXE+Qr8OrqrKMIvGTnOJ2iXxJntqZekAI7GBAI9wrE5/Pk+lp23LbeF1wXPlJJhdprG6YmOJ0BGSXq6NY634i3C9aqnLVxqeDaqvZyalBvJ8Y3H4bDbNfCJOssljqgNrs+beLiw140lKMabid0KFepdKs4tI0dhbVhj2ZiYXkAlk6XImtzeNQN2657a4pziqbRfe21Wd7GcVlaanvyS2zhzhJcJiH6PPnAfhaQW39oN9/dU0akXFpnHEbSr46qwWdj05NYLDYCbppMbCwsVCx6k3tqbE23dldUoxi8tld3WrXUOSNNojNnbUi+dvlBYCLpJGzNpoY3A+82qpTXi83Q2VraasPDx82n7mtyixEOJx7sJLROU/pbE2AjUXy794qKsozluWWUK1C1+n5uxvQ8msECHbaEZUENYABtNdBmuD7q7hThF5yZKl7cyXL4erPnl3yhjxbRpD1kiv1zfrE6aX4WHZXNxVUtEX8Ksp0czno30Pvmv9NPsW/FHXVpuc8c9Je51mtx8qKEigFAKAUAoCrc4GyZcVCiwLmZZMxF7aZSOPfWe4hKSwj0uF3EKFVym+hRPIfG+qHxCsnl5nvvi9vphjyHxvqh8Qp5efYfF7buPIfG+qHxCnl59ifjFv3HkPjfVD4hTwJ9iHxa2e7HkPjfVD4hTy8+w+LW3ceQ+N9UPiFPLz7D4vbdx5D431Q+IU8vPsS+MW76jyHxvqh8QqfAn2I+LW3ceQ+N9UPiFR5efYfF7buPIfG+qHxCnl59h8Xt+48h8b6ofEKeBPsR8Wtu48h8b6ofEKeXn2OvjFv3LFyE5N4nC4kyTIFXomW9wdSyH/QGtFCk4vU8ril9SrwSgzoQrWeEKAUAoDF6AzegF6AxUkCoALAb6ZJwfMcgYAqQQdQRxHcaBrG590IFAYpkGaAUBi9Q2BepAvQCgAqQZqAL0JF6AXoQVvHYozY2LDoTliHTT248EQ91zf7uw1U5Znoa4RUKTm93ojdxfKLDRPkeUBgQGtchL7s7DReG/trvnWxXG3qSWUtDO0tvRQOIyJHfLmIjRnyre2Zso0G/7qOfQiFCUo5JKGUOoZTdWAIPaCLg11uVNY3Ms4AJOgG8mj0Cy3oUPlLtWSeF5AcmGvkiG4zuxtnb/AMQ32+lbXQ1nnPKz0PTt6UYSUWsvr+n/AGTONxnybDQRYUqzylIYmHWGu+TS9wBdqsb5UsGaMPEnKUtlqzd+f4I5DDIxRlyi8mgYkG3X3XNtxsannxoV+DOS5kSzOALndXecIp5XkjMByhgnk6OJixILKcpCsFNjkYizWNt1cqS2LZ0JxWWj4i5RwtL0Yz6tkEmU9Gz/AFBJuJvceIpzh0ZKPMyXrsp2KlhyZ58THJNKk8bEwojZQIioysq7mvxvf3VSm22jdJKMIySTTWvuTDbUGHgR8YQrlVDKut3tqEAuTrXXNhalHhc82obHvs/a8U5KoxzKAWRlKst9RdWANdKSlscToyhue0ONRw5B0RmVm4Arv17Bu8QeymVg5cOh4YzbEMKo8jgK/m30uLXJsdwA1JO6jlFLU6hSlJ4wa+yOUKYkvlSRFRVYPIuUOrX6y34aGoU8ssq27hjLPXB7ew8zhInzEkgEA5WK6kK9spIGuhoppvQ5lQnFZkjG0tuwQHK7Eva+RAXYDtKrcgd57KOaW4p0JS2RpeW2B+0L9x/SufEj3NHkK/2kLHiXijnnjAM+Mn6OC1yLLdFbfuyhnv391VrRN9y7lU3GD2itT7wmzhE0cEsqFYyJHihuS7bzLipDuS+utr99qmK2yVzq82ZJf5/g3ttKIMVDOtimIK4eVAfOzHqOvba9j3W7DUvfJzRfPSlB9NUWlFAAAFgNwHAVctjCVHb8eJx7NDhyEw6nLLKb9c8UQcVHE8TpwNVT5paG+3lSo/NPV9EaG1uTHRHCnO0rfKIw5k3BLjqog0VdPHvqt08JZLYXnMpaY0JuTDiXaCk2K4aC47nlLCx7LIlx+0asx85mUsUcLdsjNn7Rw7LinmtI2IlZRCozu0cYyKuRb8QxB7CKhNPP6ls4STio6YRqRwTyRw4JrqAhmmEjH+pLsI4WYXO4WP7NuN651xgs+RN1N+ix36smNgKnS52dZHA6NGjGWJBvMUNz126pJIvoButXcFqZ6sm1hbf8/k+NlR9BiZsMAHAHymAteyFywKsdba3IPeaRXzNHVVc1KM/w/wAEq02JVhmOGCE2Au9yewMRYm3C1dfMUf08dcmlypwYIGIhkVJ4AWDEgBkHnI5+qRfwqJrTPUttpPWElozU2dtBcRjElkOUDCJLEjEdUyls57yAFF+Fz21ypZevYsqU3Cm4x7tP8bGntHaxZp8bEP6OKIQQudBJJI6gve+qKcuv7VQ5byR1Cl9NN7vX2NUYxpI8PhMOCIGYJJMwt01gXkKXtddGJPfpXOW0kix0oxcqkt+3btkmsNs5cXjJJJReLDZYoU+iXsGZyLbxcL7vC1nKpPXoZ5VHSpqK3erM8pIxNOmFTqdKubEODY9Ch8wHhdmt76ip9WgoPli6j1xt7s9sdtfDYeJjEAwwwOXL5qPYxhM24uSxGUG+uvCpclFZRxClOpLD6kJDs91Xo55VD4g9JMsALTSk3JS/0IwNL20tvF65UXu2aJ1E3mK0Wizt/wClh+ao/so/y13hdinzE/uNvFbDhkiSJlIWO3R5WKlCBa6sCCDYn76lwi0UKvNSbzvue+D2ZFEhSNFCtfMLedffmPEnXfXXKkcyqSk8tmnguTmHhcOim483O7ME4dRWJC6aaVCgtzuVxNxw2S9dblG4tUjJ8vGDa4Bsbi/A9tRuTnBobcbooJWjAEjAKpsP6xyI0J7RmK+6uZaI7p6ySZsbNwawRJEvmooUeAFqRikkROblJyZrY/YcE7h5UzMFynU2ZdTlYA2YAknXto4J7nUK84rCZ7Y3ZkUsYiZeoLZQt1ykbipFipHdU8pEajUs9Tz2XsaLDX6JTdvOZiWZrbgWYkkCojFRJnVc9zekjDAqwBB0IIuD4iusIqWURbcmMGWzHDRZr3vlG/trnw49i/zNXGFJmxjNkQTZRNEj5PMzAG3h2U5VJao4jWqRy08GycKhXIUXJoMthaw3abq65Vg5c3nKeprYvZMMuTpIwRHfIOAuLWtutaocUzqNacc46m1Bh1jzZFC5mLG3FjvPjRJI4cm9yP2nsGDEOrzKSVBXziAQdbMAesO41EoJvLLYV5044R7ybMhaLoci9Ha2QCw08KlxycqtNS586jZ2yocPfokCk2zNvZrfWY6moUUthOrKf1M3ctdaleT/2Q=="/>
          <p:cNvSpPr>
            <a:spLocks noChangeAspect="1" noChangeArrowheads="1"/>
          </p:cNvSpPr>
          <p:nvPr/>
        </p:nvSpPr>
        <p:spPr bwMode="auto">
          <a:xfrm>
            <a:off x="495300" y="130419"/>
            <a:ext cx="281354" cy="281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defRPr>
                <a:solidFill>
                  <a:srgbClr val="5F6768"/>
                </a:solidFill>
                <a:latin typeface="Candara" panose="020E0502030303020204" pitchFamily="34" charset="0"/>
              </a:defRPr>
            </a:lvl1pPr>
            <a:lvl2pPr marL="742950" indent="-285750" eaLnBrk="0" hangingPunct="0">
              <a:spcBef>
                <a:spcPct val="20000"/>
              </a:spcBef>
              <a:buClr>
                <a:srgbClr val="EA6909"/>
              </a:buClr>
              <a:buFont typeface="Wingdings" panose="05000000000000000000" pitchFamily="2" charset="2"/>
              <a:defRPr>
                <a:solidFill>
                  <a:schemeClr val="tx1"/>
                </a:solidFill>
                <a:latin typeface="Candara" panose="020E0502030303020204" pitchFamily="34" charset="0"/>
              </a:defRPr>
            </a:lvl2pPr>
            <a:lvl3pPr marL="1143000" indent="-228600" eaLnBrk="0" hangingPunct="0">
              <a:spcBef>
                <a:spcPct val="20000"/>
              </a:spcBef>
              <a:buClr>
                <a:srgbClr val="EA6909"/>
              </a:buClr>
              <a:buChar char="•"/>
              <a:defRPr>
                <a:solidFill>
                  <a:srgbClr val="6A6F70"/>
                </a:solidFill>
                <a:latin typeface="Candara" panose="020E0502030303020204" pitchFamily="34" charset="0"/>
              </a:defRPr>
            </a:lvl3pPr>
            <a:lvl4pPr marL="1600200" indent="-228600" eaLnBrk="0" hangingPunct="0">
              <a:spcBef>
                <a:spcPct val="20000"/>
              </a:spcBef>
              <a:buClr>
                <a:srgbClr val="DE6422"/>
              </a:buClr>
              <a:buChar char="o"/>
              <a:defRPr>
                <a:solidFill>
                  <a:srgbClr val="5F6768"/>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sz="1600">
                <a:solidFill>
                  <a:srgbClr val="5F6768"/>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9pPr>
          </a:lstStyle>
          <a:p>
            <a:pPr eaLnBrk="1" hangingPunct="1">
              <a:spcBef>
                <a:spcPct val="0"/>
              </a:spcBef>
              <a:buFontTx/>
              <a:buNone/>
            </a:pPr>
            <a:endParaRPr lang="fr-FR" altLang="fr-FR" sz="1662">
              <a:solidFill>
                <a:schemeClr val="tx1"/>
              </a:solidFill>
              <a:latin typeface="Arial" panose="020B0604020202020204" pitchFamily="34" charset="0"/>
            </a:endParaRPr>
          </a:p>
        </p:txBody>
      </p:sp>
      <p:sp>
        <p:nvSpPr>
          <p:cNvPr id="61452" name="AutoShape 12" descr="data:image/jpeg;base64,/9j/4AAQSkZJRgABAQAAAQABAAD/2wCEAAkGBxMQEhUUEBQWFhQVFhgXFBQUGR0bHRYXGBkXGCAXFhYcHiggGholHBoYIjEhJykrLi4wGh81ODMvNygtLysBCgoKDg0OGxAQGy4kHyYsLCwvLCwsLCwsLCwsMCwsLywsLCwsLCwsLCwsLCwsLCwsLCwsLCwsLCwsLCwsLCwsLP/AABEIAH8AoQMBEQACEQEDEQH/xAAbAAEAAgMBAQAAAAAAAAAAAAAABQYBBAcDAv/EAEcQAAIBAgMDBwcJBAkFAAAAAAECAwARBBIhBTFBBgcTIlFhcRYyNFNzgZIUFUJSVJGywtFyg5PSIzM1YoKisbPwJERjocH/xAAaAQEAAwEBAQAAAAAAAAAAAAAAAQMEAgUG/8QAMxEAAgEDAgQEBQMDBQAAAAAAAAECAwQRITEFEkFRExQzcRUiMlKBYbHBIzSRJEKh4fH/2gAMAwEAAhEDEQA/AO4VBIoBQFE53fRova/las1z9J6vCfVfscorGz6UUIFAKAUA8Ne4VKREpJLJubXwBw0rRMdVyk/4lVtRwNmFS48pVb1lWhzI065LkKAUAoBQFy5p/Tm9g/44q02+55HF/TXudgrZ1PnRQCgFAKAUAoCic7vo0XtfytWa5+k9XhPqv2OUVjZ9KKECgFAKgksfIl4mnWOeGN0OZmke4MQUFs2bda4A17avpNZ1PMv4T8Pmi/x3J7nHx0M0cU0CRyCS6HEa5hkN8gHDe2v61ZXxjQx8NhUjNxk2sdDn1ZT3xQgUAoBQFy5p/Tm9g/44q02+55HF/TXudgrZ1PnRQCgFAKAUAoCic7vo0XtfytWa5+k9XhPqv2OUVjZ9KKECgFAKAyqFiFAJJNgALkk8AOJos9CJOKWZHsZ3VWiNwM2Yqw1VwLXsdVNtD7q61xhlSjCUudHhXJeKECgFAKAuXNP6c3sH/HFWm33PI4v6a9zsFbOp86KAUAoBQCgFAUTnd9Gi9r+VqzXP0nq8J9V+xyisbPpRQgUAoBUZGhMbAcRiaYDrxqBHf6LOcuf9oC9qsjomzJcJVJxpt6NnydrmS0WNJePQJPa8kJ4HNvdN91JvYkg3rqEudalVe2lbS5qX+O5qbUwBw8mRiGBAZHXzXRtzKew1xOODVb11WhnY1K4LhUgUAoC5c0/pzewf8cVabfc8ji/pr3OwVs6nzooBQCgFAKAUBROd30aL2v5WrNc/Serwn1X7HKKxs+lFCBQChJlVJIA3nQe+pi9TmcuWLLHt/EmM/JUASKI2KD6Ulus7HeTfTwAqas/9pTw+3jJeNLVsquObrW7LUprCO7htyJrDv02BObzsNIFRj9JJbnowe1SCw7iasfzI8+nLw62F1Iuqdj1RQgUAoC5c0/pzewf8cVabfc8ji/pr3OwVs6nzooBQCgFAKAUBROd30aL2v5WrNc/Serwn1X7HKKxs+lFCBQCoWQ1jVk7svALAFnxNwQQ8MG5pSDcFrg5Y78ba2NquikllmGpKVeXh09ur7EfiJszM7cSWPvN6zv5nk9aEVSgo9iHlkzEmr1sedUlmRvbH2scPmVkWSJyOkjcXBy7ipuLMOBruLMtak5ap4ZLzbD6QlsJJHIjXMcfSL0xW1ypi35l1v3AmolTzqjqnfpYhUWvfoQxFUtYPQT5jFDoUILlzT+nN7B/xxVpt9zyOL+mvc7BWzqfOigFAKAUAoBQFJ51cLJJh4hGjuRLchFLEDK2pAFUXCzE9HhlSMKjcn0OYfM+J+zz/AMJ/5ayOnI+g83R+5D5oxP2ef+E/8tPDkPNUvuQ+Z8T9nn/hP/LTw5Eebo/cScWETBhXls+J3rCdVi/vS9r9icONTpAqSndyxHSHfv7EdjMW0jNJK12bVmPH/nZVMpOTPVpUo0IYRF4jFZtBu/1rtJIzVarksI1q7yZWtBU6Bo+opCjBlJDKQVI0II1uDUqWDmUFJYaLLHOu0SAQqYvd2JiP/iS29zeNGuYphKVs9dY/sah2PiR/28/8J/0rjw2a1d0n1MfNGJ+zz/wn/lp4cifNUvuRbua/Z80eMZpIpEXoXF3RlFy8elyN+h0q+hFpnlcUrQnTWH1Or1rPDFAKAUAoBQCgKXzoTskEZRmU9JqVJH0TxFZ7mWI6HrcHpxqVWpLoc1+cJvWy/G361h8SZ9NK1t4vGEPnGb1snxt+tPEl3OvKUPtR7wy4pwWRp2Vb5mDPlWwv1mvYadtdJzayUzha05YaWSPJvVTedzbGKUdDBF6ZwiWs7kzs3k0Z8LNicyhIg/VtqxRQ3gBrvq+FJuPMeTc3kKVwqKW5C5B2D7qpyz0+SPYZB2D7qjLJ5I9jZ2ds5sRKsUSgu98oNhuBbf4A13BOTwUV6lOjBzlsjO0dmthpTHIFDpa9tbEgMLH31MlKDIt50riHMtjPzjN62X42/Wo8SXcnydH7R84zetk+Nv1p4ku48nR+0tfNpi5HxhDyOw6FjZmJHnR62J31ptpNvU8bjNCnCknFdTqdbT5oUJFAKAUAoBQFI51vR4va/las119B7PBPXfsRXNbiVLzQta7KGUm1/qkX3kbtPHtqq2ejRr45BpxqIp21MH0E0kX1HKjw4e+1Z5xxPB7FrX8Sip/oXjaP/RbISP6c+jf4+swvb6unhWuXyU8Hz9H/AFN9zdF/BDbM5DzzxrJ0kaZhcK1769oA0qmNBtZyelV4xCnPl5W8GltzkriMIudwGjuBnQ3Av2jgL6VzUoOK5i614nSry5dmWHkx/Y+N/ff7K1oovNJnlcR/v4/j9yr7A2DJjGYRlVC72fQeA76zU6Tm2ezdX0bZLKyTGJ5v8Soujxydykg+69d+Wa6mKHG6e0otEJsbDT/KUjgJSe7Bb6FSFa/+UMKrpqSnhbm67qUHb889YvA2zhpxiWScl5yVBtqWJVbAWHZapqRk54Zza1aKoc1PSJMQchMQVDSPHFe1g7a6+Fd+XfUyvjNNPEYtkJtrZT4SXo3Kk2BBU3BBv+lVThynoWlyriHOlj3J/mv9NPsX/FHWi03PL456S9zrNbj5UUJFAKAUAoBQFI51vR4va/last19B7XA/XfsUPkxtD5PiopD5oYB+HVbQk9w3+6stGXLM97iVHxaDRbOV2w+l2lAAOrPbN+7PW8Ora3fWipDNRM8SzvFTtZp7r+TQ5zcdnxKQr5saDT++/DsOgW3ia5uXmSijVwamo05VZGv5DMiq2Kmhgzbg51v77AmoVBpas6fFoNtU4NlmxODWHY8kYkWZVVrOhuvn3AGp3bvdV8lij3PLoz572MsY12I3kx/Y+N/ff7K1xRf9FmriH99D8fuVzYPJeXGqzqUWNSQXfdcWNreBqinRctcnp3fEKdBqLWWW3kVsOPD4jNHi4ZboQY4yLncb2vra3ZxrRShyvV5PGv7p1oYcGiNwAA25pu6WX7+ie//ALvVcPXNlXXhn4X7nhyixow+12lYXCPGSO7olGneL391RNpVMsmzpOrYuEdya21sbDbVkEsGKXPkt0ZsdAT9G4ZdTr7qumlU1TMNvc1bNOE4aZKZt7k/LgnCyAEMOq67m7u467qyVKco7nv2V7C6WiwTPNf6afYt+KOrrTcw8c9Je51mtx8qKEigFAKAUAoCkc63o8XtfytWW6+k9rgfrv2OX1h6n1U1lYOqbI5WYQwQtPIBMiWIIa4Nsp4cbV6EKsXE+Qr8OrqrKMIvGTnOJ2iXxJntqZekAI7GBAI9wrE5/Pk+lp23LbeF1wXPlJJhdprG6YmOJ0BGSXq6NY634i3C9aqnLVxqeDaqvZyalBvJ8Y3H4bDbNfCJOssljqgNrs+beLiw140lKMabid0KFepdKs4tI0dhbVhj2ZiYXkAlk6XImtzeNQN2657a4pziqbRfe21Wd7GcVlaanvyS2zhzhJcJiH6PPnAfhaQW39oN9/dU0akXFpnHEbSr46qwWdj05NYLDYCbppMbCwsVCx6k3tqbE23dldUoxi8tld3WrXUOSNNojNnbUi+dvlBYCLpJGzNpoY3A+82qpTXi83Q2VraasPDx82n7mtyixEOJx7sJLROU/pbE2AjUXy794qKsozluWWUK1C1+n5uxvQ8msECHbaEZUENYABtNdBmuD7q7hThF5yZKl7cyXL4erPnl3yhjxbRpD1kiv1zfrE6aX4WHZXNxVUtEX8Ksp0czno30Pvmv9NPsW/FHXVpuc8c9Je51mtx8qKEigFAKAUAoCrc4GyZcVCiwLmZZMxF7aZSOPfWe4hKSwj0uF3EKFVym+hRPIfG+qHxCsnl5nvvi9vphjyHxvqh8Qp5efYfF7buPIfG+qHxCnl59ifjFv3HkPjfVD4hTwJ9iHxa2e7HkPjfVD4hTy8+w+LW3ceQ+N9UPiFPLz7D4vbdx5D431Q+IU8vPsS+MW76jyHxvqh8QqfAn2I+LW3ceQ+N9UPiFR5efYfF7buPIfG+qHxCnl59h8Xt+48h8b6ofEKeBPsR8Wtu48h8b6ofEKeXn2OvjFv3LFyE5N4nC4kyTIFXomW9wdSyH/QGtFCk4vU8ril9SrwSgzoQrWeEKAUAoDF6AzegF6AxUkCoALAb6ZJwfMcgYAqQQdQRxHcaBrG590IFAYpkGaAUBi9Q2BepAvQCgAqQZqAL0JF6AXoQVvHYozY2LDoTliHTT248EQ91zf7uw1U5Znoa4RUKTm93ojdxfKLDRPkeUBgQGtchL7s7DReG/trvnWxXG3qSWUtDO0tvRQOIyJHfLmIjRnyre2Zso0G/7qOfQiFCUo5JKGUOoZTdWAIPaCLg11uVNY3Ms4AJOgG8mj0Cy3oUPlLtWSeF5AcmGvkiG4zuxtnb/AMQ32+lbXQ1nnPKz0PTt6UYSUWsvr+n/AGTONxnybDQRYUqzylIYmHWGu+TS9wBdqsb5UsGaMPEnKUtlqzd+f4I5DDIxRlyi8mgYkG3X3XNtxsannxoV+DOS5kSzOALndXecIp5XkjMByhgnk6OJixILKcpCsFNjkYizWNt1cqS2LZ0JxWWj4i5RwtL0Yz6tkEmU9Gz/AFBJuJvceIpzh0ZKPMyXrsp2KlhyZ58THJNKk8bEwojZQIioysq7mvxvf3VSm22jdJKMIySTTWvuTDbUGHgR8YQrlVDKut3tqEAuTrXXNhalHhc82obHvs/a8U5KoxzKAWRlKst9RdWANdKSlscToyhue0ONRw5B0RmVm4Arv17Bu8QeymVg5cOh4YzbEMKo8jgK/m30uLXJsdwA1JO6jlFLU6hSlJ4wa+yOUKYkvlSRFRVYPIuUOrX6y34aGoU8ssq27hjLPXB7ew8zhInzEkgEA5WK6kK9spIGuhoppvQ5lQnFZkjG0tuwQHK7Eva+RAXYDtKrcgd57KOaW4p0JS2RpeW2B+0L9x/SufEj3NHkK/2kLHiXijnnjAM+Mn6OC1yLLdFbfuyhnv391VrRN9y7lU3GD2itT7wmzhE0cEsqFYyJHihuS7bzLipDuS+utr99qmK2yVzq82ZJf5/g3ttKIMVDOtimIK4eVAfOzHqOvba9j3W7DUvfJzRfPSlB9NUWlFAAAFgNwHAVctjCVHb8eJx7NDhyEw6nLLKb9c8UQcVHE8TpwNVT5paG+3lSo/NPV9EaG1uTHRHCnO0rfKIw5k3BLjqog0VdPHvqt08JZLYXnMpaY0JuTDiXaCk2K4aC47nlLCx7LIlx+0asx85mUsUcLdsjNn7Rw7LinmtI2IlZRCozu0cYyKuRb8QxB7CKhNPP6ls4STio6YRqRwTyRw4JrqAhmmEjH+pLsI4WYXO4WP7NuN651xgs+RN1N+ix36smNgKnS52dZHA6NGjGWJBvMUNz126pJIvoButXcFqZ6sm1hbf8/k+NlR9BiZsMAHAHymAteyFywKsdba3IPeaRXzNHVVc1KM/w/wAEq02JVhmOGCE2Au9yewMRYm3C1dfMUf08dcmlypwYIGIhkVJ4AWDEgBkHnI5+qRfwqJrTPUttpPWElozU2dtBcRjElkOUDCJLEjEdUyls57yAFF+Fz21ypZevYsqU3Cm4x7tP8bGntHaxZp8bEP6OKIQQudBJJI6gve+qKcuv7VQ5byR1Cl9NN7vX2NUYxpI8PhMOCIGYJJMwt01gXkKXtddGJPfpXOW0kix0oxcqkt+3btkmsNs5cXjJJJReLDZYoU+iXsGZyLbxcL7vC1nKpPXoZ5VHSpqK3erM8pIxNOmFTqdKubEODY9Ch8wHhdmt76ip9WgoPli6j1xt7s9sdtfDYeJjEAwwwOXL5qPYxhM24uSxGUG+uvCpclFZRxClOpLD6kJDs91Xo55VD4g9JMsALTSk3JS/0IwNL20tvF65UXu2aJ1E3mK0Wizt/wClh+ao/so/y13hdinzE/uNvFbDhkiSJlIWO3R5WKlCBa6sCCDYn76lwi0UKvNSbzvue+D2ZFEhSNFCtfMLedffmPEnXfXXKkcyqSk8tmnguTmHhcOim483O7ME4dRWJC6aaVCgtzuVxNxw2S9dblG4tUjJ8vGDa4Bsbi/A9tRuTnBobcbooJWjAEjAKpsP6xyI0J7RmK+6uZaI7p6ySZsbNwawRJEvmooUeAFqRikkROblJyZrY/YcE7h5UzMFynU2ZdTlYA2YAknXto4J7nUK84rCZ7Y3ZkUsYiZeoLZQt1ykbipFipHdU8pEajUs9Tz2XsaLDX6JTdvOZiWZrbgWYkkCojFRJnVc9zekjDAqwBB0IIuD4iusIqWURbcmMGWzHDRZr3vlG/trnw49i/zNXGFJmxjNkQTZRNEj5PMzAG3h2U5VJao4jWqRy08GycKhXIUXJoMthaw3abq65Vg5c3nKeprYvZMMuTpIwRHfIOAuLWtutaocUzqNacc46m1Bh1jzZFC5mLG3FjvPjRJI4cm9yP2nsGDEOrzKSVBXziAQdbMAesO41EoJvLLYV5044R7ybMhaLoci9Ha2QCw08KlxycqtNS586jZ2yocPfokCk2zNvZrfWY6moUUthOrKf1M3ctdaleT/2Q=="/>
          <p:cNvSpPr>
            <a:spLocks noChangeAspect="1" noChangeArrowheads="1"/>
          </p:cNvSpPr>
          <p:nvPr/>
        </p:nvSpPr>
        <p:spPr bwMode="auto">
          <a:xfrm>
            <a:off x="635977" y="271097"/>
            <a:ext cx="281354" cy="281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defRPr>
                <a:solidFill>
                  <a:srgbClr val="5F6768"/>
                </a:solidFill>
                <a:latin typeface="Candara" panose="020E0502030303020204" pitchFamily="34" charset="0"/>
              </a:defRPr>
            </a:lvl1pPr>
            <a:lvl2pPr marL="742950" indent="-285750" eaLnBrk="0" hangingPunct="0">
              <a:spcBef>
                <a:spcPct val="20000"/>
              </a:spcBef>
              <a:buClr>
                <a:srgbClr val="EA6909"/>
              </a:buClr>
              <a:buFont typeface="Wingdings" panose="05000000000000000000" pitchFamily="2" charset="2"/>
              <a:defRPr>
                <a:solidFill>
                  <a:schemeClr val="tx1"/>
                </a:solidFill>
                <a:latin typeface="Candara" panose="020E0502030303020204" pitchFamily="34" charset="0"/>
              </a:defRPr>
            </a:lvl2pPr>
            <a:lvl3pPr marL="1143000" indent="-228600" eaLnBrk="0" hangingPunct="0">
              <a:spcBef>
                <a:spcPct val="20000"/>
              </a:spcBef>
              <a:buClr>
                <a:srgbClr val="EA6909"/>
              </a:buClr>
              <a:buChar char="•"/>
              <a:defRPr>
                <a:solidFill>
                  <a:srgbClr val="6A6F70"/>
                </a:solidFill>
                <a:latin typeface="Candara" panose="020E0502030303020204" pitchFamily="34" charset="0"/>
              </a:defRPr>
            </a:lvl3pPr>
            <a:lvl4pPr marL="1600200" indent="-228600" eaLnBrk="0" hangingPunct="0">
              <a:spcBef>
                <a:spcPct val="20000"/>
              </a:spcBef>
              <a:buClr>
                <a:srgbClr val="DE6422"/>
              </a:buClr>
              <a:buChar char="o"/>
              <a:defRPr>
                <a:solidFill>
                  <a:srgbClr val="5F6768"/>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sz="1600">
                <a:solidFill>
                  <a:srgbClr val="5F6768"/>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9pPr>
          </a:lstStyle>
          <a:p>
            <a:pPr eaLnBrk="1" hangingPunct="1">
              <a:spcBef>
                <a:spcPct val="0"/>
              </a:spcBef>
              <a:buFontTx/>
              <a:buNone/>
            </a:pPr>
            <a:endParaRPr lang="fr-FR" altLang="fr-FR" sz="1662">
              <a:solidFill>
                <a:schemeClr val="tx1"/>
              </a:solidFill>
              <a:latin typeface="Arial" panose="020B0604020202020204" pitchFamily="34" charset="0"/>
            </a:endParaRPr>
          </a:p>
        </p:txBody>
      </p:sp>
      <p:sp>
        <p:nvSpPr>
          <p:cNvPr id="61453" name="AutoShape 14" descr="data:image/jpeg;base64,/9j/4AAQSkZJRgABAQAAAQABAAD/2wCEAAkGBxMQEhUUEBQWFhQVFhgXFBQUGR0bHRYXGBkXGCAXFhYcHiggGholHBoYIjEhJykrLi4wGh81ODMvNygtLysBCgoKDg0OGxAQGy4kHyYsLCwvLCwsLCwsLCwsMCwsLywsLCwsLCwsLCwsLCwsLCwsLCwsLCwsLCwsLCwsLCwsLP/AABEIAH8AoQMBEQACEQEDEQH/xAAbAAEAAgMBAQAAAAAAAAAAAAAABQYBBAcDAv/EAEcQAAIBAgMDBwcJBAkFAAAAAAECAwARBBIhBTFBBgcTIlFhcRYyNFNzgZIUFUJSVJGywtFyg5PSIzM1YoKisbPwJERjocH/xAAaAQEAAwEBAQAAAAAAAAAAAAAAAQMEAgUG/8QAMxEAAgEDAgQEBQMDBQAAAAAAAAECAwQRITEFEkFRExQzcRUiMlKBYbHBIzSRJEKh4fH/2gAMAwEAAhEDEQA/AO4VBIoBQFE53fRova/las1z9J6vCfVfscorGz6UUIFAKAUA8Ne4VKREpJLJubXwBw0rRMdVyk/4lVtRwNmFS48pVb1lWhzI065LkKAUAoBQFy5p/Tm9g/44q02+55HF/TXudgrZ1PnRQCgFAKAUAoCic7vo0XtfytWa5+k9XhPqv2OUVjZ9KKECgFAKgksfIl4mnWOeGN0OZmke4MQUFs2bda4A17avpNZ1PMv4T8Pmi/x3J7nHx0M0cU0CRyCS6HEa5hkN8gHDe2v61ZXxjQx8NhUjNxk2sdDn1ZT3xQgUAoBQFy5p/Tm9g/44q02+55HF/TXudgrZ1PnRQCgFAKAUAoCic7vo0XtfytWa5+k9XhPqv2OUVjZ9KKECgFAKAyqFiFAJJNgALkk8AOJos9CJOKWZHsZ3VWiNwM2Yqw1VwLXsdVNtD7q61xhlSjCUudHhXJeKECgFAKAuXNP6c3sH/HFWm33PI4v6a9zsFbOp86KAUAoBQCgFAUTnd9Gi9r+VqzXP0nq8J9V+xyisbPpRQgUAoBUZGhMbAcRiaYDrxqBHf6LOcuf9oC9qsjomzJcJVJxpt6NnydrmS0WNJePQJPa8kJ4HNvdN91JvYkg3rqEudalVe2lbS5qX+O5qbUwBw8mRiGBAZHXzXRtzKew1xOODVb11WhnY1K4LhUgUAoC5c0/pzewf8cVabfc8ji/pr3OwVs6nzooBQCgFAKAUBROd30aL2v5WrNc/Serwn1X7HKKxs+lFCBQChJlVJIA3nQe+pi9TmcuWLLHt/EmM/JUASKI2KD6Ulus7HeTfTwAqas/9pTw+3jJeNLVsquObrW7LUprCO7htyJrDv02BObzsNIFRj9JJbnowe1SCw7iasfzI8+nLw62F1Iuqdj1RQgUAoC5c0/pzewf8cVabfc8ji/pr3OwVs6nzooBQCgFAKAUBROd30aL2v5WrNc/Serwn1X7HKKxs+lFCBQCoWQ1jVk7svALAFnxNwQQ8MG5pSDcFrg5Y78ba2NquikllmGpKVeXh09ur7EfiJszM7cSWPvN6zv5nk9aEVSgo9iHlkzEmr1sedUlmRvbH2scPmVkWSJyOkjcXBy7ipuLMOBruLMtak5ap4ZLzbD6QlsJJHIjXMcfSL0xW1ypi35l1v3AmolTzqjqnfpYhUWvfoQxFUtYPQT5jFDoUILlzT+nN7B/xxVpt9zyOL+mvc7BWzqfOigFAKAUAoBQFJ51cLJJh4hGjuRLchFLEDK2pAFUXCzE9HhlSMKjcn0OYfM+J+zz/AMJ/5ayOnI+g83R+5D5oxP2ef+E/8tPDkPNUvuQ+Z8T9nn/hP/LTw5Eebo/cScWETBhXls+J3rCdVi/vS9r9icONTpAqSndyxHSHfv7EdjMW0jNJK12bVmPH/nZVMpOTPVpUo0IYRF4jFZtBu/1rtJIzVarksI1q7yZWtBU6Bo+opCjBlJDKQVI0II1uDUqWDmUFJYaLLHOu0SAQqYvd2JiP/iS29zeNGuYphKVs9dY/sah2PiR/28/8J/0rjw2a1d0n1MfNGJ+zz/wn/lp4cifNUvuRbua/Z80eMZpIpEXoXF3RlFy8elyN+h0q+hFpnlcUrQnTWH1Or1rPDFAKAUAoBQCgKXzoTskEZRmU9JqVJH0TxFZ7mWI6HrcHpxqVWpLoc1+cJvWy/G361h8SZ9NK1t4vGEPnGb1snxt+tPEl3OvKUPtR7wy4pwWRp2Vb5mDPlWwv1mvYadtdJzayUzha05YaWSPJvVTedzbGKUdDBF6ZwiWs7kzs3k0Z8LNicyhIg/VtqxRQ3gBrvq+FJuPMeTc3kKVwqKW5C5B2D7qpyz0+SPYZB2D7qjLJ5I9jZ2ds5sRKsUSgu98oNhuBbf4A13BOTwUV6lOjBzlsjO0dmthpTHIFDpa9tbEgMLH31MlKDIt50riHMtjPzjN62X42/Wo8SXcnydH7R84zetk+Nv1p4ku48nR+0tfNpi5HxhDyOw6FjZmJHnR62J31ptpNvU8bjNCnCknFdTqdbT5oUJFAKAUAoBQFI51vR4va/las119B7PBPXfsRXNbiVLzQta7KGUm1/qkX3kbtPHtqq2ejRr45BpxqIp21MH0E0kX1HKjw4e+1Z5xxPB7FrX8Sip/oXjaP/RbISP6c+jf4+swvb6unhWuXyU8Hz9H/AFN9zdF/BDbM5DzzxrJ0kaZhcK1769oA0qmNBtZyelV4xCnPl5W8GltzkriMIudwGjuBnQ3Av2jgL6VzUoOK5i614nSry5dmWHkx/Y+N/ff7K1oovNJnlcR/v4/j9yr7A2DJjGYRlVC72fQeA76zU6Tm2ezdX0bZLKyTGJ5v8Soujxydykg+69d+Wa6mKHG6e0otEJsbDT/KUjgJSe7Bb6FSFa/+UMKrpqSnhbm67qUHb889YvA2zhpxiWScl5yVBtqWJVbAWHZapqRk54Zza1aKoc1PSJMQchMQVDSPHFe1g7a6+Fd+XfUyvjNNPEYtkJtrZT4SXo3Kk2BBU3BBv+lVThynoWlyriHOlj3J/mv9NPsX/FHWi03PL456S9zrNbj5UUJFAKAUAoBQFI51vR4va/last19B7XA/XfsUPkxtD5PiopD5oYB+HVbQk9w3+6stGXLM97iVHxaDRbOV2w+l2lAAOrPbN+7PW8Ora3fWipDNRM8SzvFTtZp7r+TQ5zcdnxKQr5saDT++/DsOgW3ia5uXmSijVwamo05VZGv5DMiq2Kmhgzbg51v77AmoVBpas6fFoNtU4NlmxODWHY8kYkWZVVrOhuvn3AGp3bvdV8lij3PLoz572MsY12I3kx/Y+N/ff7K1xRf9FmriH99D8fuVzYPJeXGqzqUWNSQXfdcWNreBqinRctcnp3fEKdBqLWWW3kVsOPD4jNHi4ZboQY4yLncb2vra3ZxrRShyvV5PGv7p1oYcGiNwAA25pu6WX7+ie//ALvVcPXNlXXhn4X7nhyixow+12lYXCPGSO7olGneL391RNpVMsmzpOrYuEdya21sbDbVkEsGKXPkt0ZsdAT9G4ZdTr7qumlU1TMNvc1bNOE4aZKZt7k/LgnCyAEMOq67m7u467qyVKco7nv2V7C6WiwTPNf6afYt+KOrrTcw8c9Je51mtx8qKEigFAKAUAoCkc63o8XtfytWW6+k9rgfrv2OX1h6n1U1lYOqbI5WYQwQtPIBMiWIIa4Nsp4cbV6EKsXE+Qr8OrqrKMIvGTnOJ2iXxJntqZekAI7GBAI9wrE5/Pk+lp23LbeF1wXPlJJhdprG6YmOJ0BGSXq6NY634i3C9aqnLVxqeDaqvZyalBvJ8Y3H4bDbNfCJOssljqgNrs+beLiw140lKMabid0KFepdKs4tI0dhbVhj2ZiYXkAlk6XImtzeNQN2657a4pziqbRfe21Wd7GcVlaanvyS2zhzhJcJiH6PPnAfhaQW39oN9/dU0akXFpnHEbSr46qwWdj05NYLDYCbppMbCwsVCx6k3tqbE23dldUoxi8tld3WrXUOSNNojNnbUi+dvlBYCLpJGzNpoY3A+82qpTXi83Q2VraasPDx82n7mtyixEOJx7sJLROU/pbE2AjUXy794qKsozluWWUK1C1+n5uxvQ8msECHbaEZUENYABtNdBmuD7q7hThF5yZKl7cyXL4erPnl3yhjxbRpD1kiv1zfrE6aX4WHZXNxVUtEX8Ksp0czno30Pvmv9NPsW/FHXVpuc8c9Je51mtx8qKEigFAKAUAoCrc4GyZcVCiwLmZZMxF7aZSOPfWe4hKSwj0uF3EKFVym+hRPIfG+qHxCsnl5nvvi9vphjyHxvqh8Qp5efYfF7buPIfG+qHxCnl59ifjFv3HkPjfVD4hTwJ9iHxa2e7HkPjfVD4hTy8+w+LW3ceQ+N9UPiFPLz7D4vbdx5D431Q+IU8vPsS+MW76jyHxvqh8QqfAn2I+LW3ceQ+N9UPiFR5efYfF7buPIfG+qHxCnl59h8Xt+48h8b6ofEKeBPsR8Wtu48h8b6ofEKeXn2OvjFv3LFyE5N4nC4kyTIFXomW9wdSyH/QGtFCk4vU8ril9SrwSgzoQrWeEKAUAoDF6AzegF6AxUkCoALAb6ZJwfMcgYAqQQdQRxHcaBrG590IFAYpkGaAUBi9Q2BepAvQCgAqQZqAL0JF6AXoQVvHYozY2LDoTliHTT248EQ91zf7uw1U5Znoa4RUKTm93ojdxfKLDRPkeUBgQGtchL7s7DReG/trvnWxXG3qSWUtDO0tvRQOIyJHfLmIjRnyre2Zso0G/7qOfQiFCUo5JKGUOoZTdWAIPaCLg11uVNY3Ms4AJOgG8mj0Cy3oUPlLtWSeF5AcmGvkiG4zuxtnb/AMQ32+lbXQ1nnPKz0PTt6UYSUWsvr+n/AGTONxnybDQRYUqzylIYmHWGu+TS9wBdqsb5UsGaMPEnKUtlqzd+f4I5DDIxRlyi8mgYkG3X3XNtxsannxoV+DOS5kSzOALndXecIp5XkjMByhgnk6OJixILKcpCsFNjkYizWNt1cqS2LZ0JxWWj4i5RwtL0Yz6tkEmU9Gz/AFBJuJvceIpzh0ZKPMyXrsp2KlhyZ58THJNKk8bEwojZQIioysq7mvxvf3VSm22jdJKMIySTTWvuTDbUGHgR8YQrlVDKut3tqEAuTrXXNhalHhc82obHvs/a8U5KoxzKAWRlKst9RdWANdKSlscToyhue0ONRw5B0RmVm4Arv17Bu8QeymVg5cOh4YzbEMKo8jgK/m30uLXJsdwA1JO6jlFLU6hSlJ4wa+yOUKYkvlSRFRVYPIuUOrX6y34aGoU8ssq27hjLPXB7ew8zhInzEkgEA5WK6kK9spIGuhoppvQ5lQnFZkjG0tuwQHK7Eva+RAXYDtKrcgd57KOaW4p0JS2RpeW2B+0L9x/SufEj3NHkK/2kLHiXijnnjAM+Mn6OC1yLLdFbfuyhnv391VrRN9y7lU3GD2itT7wmzhE0cEsqFYyJHihuS7bzLipDuS+utr99qmK2yVzq82ZJf5/g3ttKIMVDOtimIK4eVAfOzHqOvba9j3W7DUvfJzRfPSlB9NUWlFAAAFgNwHAVctjCVHb8eJx7NDhyEw6nLLKb9c8UQcVHE8TpwNVT5paG+3lSo/NPV9EaG1uTHRHCnO0rfKIw5k3BLjqog0VdPHvqt08JZLYXnMpaY0JuTDiXaCk2K4aC47nlLCx7LIlx+0asx85mUsUcLdsjNn7Rw7LinmtI2IlZRCozu0cYyKuRb8QxB7CKhNPP6ls4STio6YRqRwTyRw4JrqAhmmEjH+pLsI4WYXO4WP7NuN651xgs+RN1N+ix36smNgKnS52dZHA6NGjGWJBvMUNz126pJIvoButXcFqZ6sm1hbf8/k+NlR9BiZsMAHAHymAteyFywKsdba3IPeaRXzNHVVc1KM/w/wAEq02JVhmOGCE2Au9yewMRYm3C1dfMUf08dcmlypwYIGIhkVJ4AWDEgBkHnI5+qRfwqJrTPUttpPWElozU2dtBcRjElkOUDCJLEjEdUyls57yAFF+Fz21ypZevYsqU3Cm4x7tP8bGntHaxZp8bEP6OKIQQudBJJI6gve+qKcuv7VQ5byR1Cl9NN7vX2NUYxpI8PhMOCIGYJJMwt01gXkKXtddGJPfpXOW0kix0oxcqkt+3btkmsNs5cXjJJJReLDZYoU+iXsGZyLbxcL7vC1nKpPXoZ5VHSpqK3erM8pIxNOmFTqdKubEODY9Ch8wHhdmt76ip9WgoPli6j1xt7s9sdtfDYeJjEAwwwOXL5qPYxhM24uSxGUG+uvCpclFZRxClOpLD6kJDs91Xo55VD4g9JMsALTSk3JS/0IwNL20tvF65UXu2aJ1E3mK0Wizt/wClh+ao/so/y13hdinzE/uNvFbDhkiSJlIWO3R5WKlCBa6sCCDYn76lwi0UKvNSbzvue+D2ZFEhSNFCtfMLedffmPEnXfXXKkcyqSk8tmnguTmHhcOim483O7ME4dRWJC6aaVCgtzuVxNxw2S9dblG4tUjJ8vGDa4Bsbi/A9tRuTnBobcbooJWjAEjAKpsP6xyI0J7RmK+6uZaI7p6ySZsbNwawRJEvmooUeAFqRikkROblJyZrY/YcE7h5UzMFynU2ZdTlYA2YAknXto4J7nUK84rCZ7Y3ZkUsYiZeoLZQt1ykbipFipHdU8pEajUs9Tz2XsaLDX6JTdvOZiWZrbgWYkkCojFRJnVc9zekjDAqwBB0IIuD4iusIqWURbcmMGWzHDRZr3vlG/trnw49i/zNXGFJmxjNkQTZRNEj5PMzAG3h2U5VJao4jWqRy08GycKhXIUXJoMthaw3abq65Vg5c3nKeprYvZMMuTpIwRHfIOAuLWtutaocUzqNacc46m1Bh1jzZFC5mLG3FjvPjRJI4cm9yP2nsGDEOrzKSVBXziAQdbMAesO41EoJvLLYV5044R7ybMhaLoci9Ha2QCw08KlxycqtNS586jZ2yocPfokCk2zNvZrfWY6moUUthOrKf1M3ctdaleT/2Q=="/>
          <p:cNvSpPr>
            <a:spLocks noChangeAspect="1" noChangeArrowheads="1"/>
          </p:cNvSpPr>
          <p:nvPr/>
        </p:nvSpPr>
        <p:spPr bwMode="auto">
          <a:xfrm>
            <a:off x="776654" y="411773"/>
            <a:ext cx="281354" cy="281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defRPr>
                <a:solidFill>
                  <a:srgbClr val="5F6768"/>
                </a:solidFill>
                <a:latin typeface="Candara" panose="020E0502030303020204" pitchFamily="34" charset="0"/>
              </a:defRPr>
            </a:lvl1pPr>
            <a:lvl2pPr marL="742950" indent="-285750" eaLnBrk="0" hangingPunct="0">
              <a:spcBef>
                <a:spcPct val="20000"/>
              </a:spcBef>
              <a:buClr>
                <a:srgbClr val="EA6909"/>
              </a:buClr>
              <a:buFont typeface="Wingdings" panose="05000000000000000000" pitchFamily="2" charset="2"/>
              <a:defRPr>
                <a:solidFill>
                  <a:schemeClr val="tx1"/>
                </a:solidFill>
                <a:latin typeface="Candara" panose="020E0502030303020204" pitchFamily="34" charset="0"/>
              </a:defRPr>
            </a:lvl2pPr>
            <a:lvl3pPr marL="1143000" indent="-228600" eaLnBrk="0" hangingPunct="0">
              <a:spcBef>
                <a:spcPct val="20000"/>
              </a:spcBef>
              <a:buClr>
                <a:srgbClr val="EA6909"/>
              </a:buClr>
              <a:buChar char="•"/>
              <a:defRPr>
                <a:solidFill>
                  <a:srgbClr val="6A6F70"/>
                </a:solidFill>
                <a:latin typeface="Candara" panose="020E0502030303020204" pitchFamily="34" charset="0"/>
              </a:defRPr>
            </a:lvl3pPr>
            <a:lvl4pPr marL="1600200" indent="-228600" eaLnBrk="0" hangingPunct="0">
              <a:spcBef>
                <a:spcPct val="20000"/>
              </a:spcBef>
              <a:buClr>
                <a:srgbClr val="DE6422"/>
              </a:buClr>
              <a:buChar char="o"/>
              <a:defRPr>
                <a:solidFill>
                  <a:srgbClr val="5F6768"/>
                </a:solidFill>
                <a:latin typeface="Candara" panose="020E0502030303020204" pitchFamily="34" charset="0"/>
              </a:defRPr>
            </a:lvl4pPr>
            <a:lvl5pPr marL="2057400" indent="-228600" eaLnBrk="0" hangingPunct="0">
              <a:spcBef>
                <a:spcPct val="20000"/>
              </a:spcBef>
              <a:buFont typeface="Arial" panose="020B0604020202020204" pitchFamily="34" charset="0"/>
              <a:buChar char="»"/>
              <a:defRPr sz="1600">
                <a:solidFill>
                  <a:srgbClr val="5F6768"/>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5F6768"/>
                </a:solidFill>
                <a:latin typeface="Candara" panose="020E0502030303020204" pitchFamily="34" charset="0"/>
              </a:defRPr>
            </a:lvl9pPr>
          </a:lstStyle>
          <a:p>
            <a:pPr eaLnBrk="1" hangingPunct="1">
              <a:spcBef>
                <a:spcPct val="0"/>
              </a:spcBef>
              <a:buFontTx/>
              <a:buNone/>
            </a:pPr>
            <a:endParaRPr lang="fr-FR" altLang="fr-FR" sz="1662">
              <a:solidFill>
                <a:schemeClr val="tx1"/>
              </a:solidFill>
              <a:latin typeface="Arial" panose="020B0604020202020204" pitchFamily="34" charset="0"/>
            </a:endParaRPr>
          </a:p>
        </p:txBody>
      </p:sp>
      <p:pic>
        <p:nvPicPr>
          <p:cNvPr id="56338" name="Picture 18" descr="https://encrypted-tbn1.gstatic.com/images?q=tbn:ANd9GcR5pGjrtI7y9D3iajS3iKM_J0OwsBmtuVflG_gEwveYcKd46dPAcw"/>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1692" y="6167805"/>
            <a:ext cx="2255227" cy="325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345098" y="189914"/>
            <a:ext cx="8228135" cy="786034"/>
          </a:xfrm>
        </p:spPr>
        <p:txBody>
          <a:bodyPr/>
          <a:lstStyle/>
          <a:p>
            <a:r>
              <a:rPr lang="fr-CH" dirty="0">
                <a:solidFill>
                  <a:srgbClr val="FF0000"/>
                </a:solidFill>
              </a:rPr>
              <a:t>promotion of </a:t>
            </a:r>
            <a:r>
              <a:rPr lang="fr-CH" dirty="0" err="1">
                <a:solidFill>
                  <a:srgbClr val="FF0000"/>
                </a:solidFill>
              </a:rPr>
              <a:t>our</a:t>
            </a:r>
            <a:r>
              <a:rPr lang="fr-CH" dirty="0">
                <a:solidFill>
                  <a:srgbClr val="FF0000"/>
                </a:solidFill>
              </a:rPr>
              <a:t> INDUSTRIES</a:t>
            </a:r>
            <a:br>
              <a:rPr lang="fr-CH" dirty="0">
                <a:solidFill>
                  <a:srgbClr val="FF0000"/>
                </a:solidFill>
              </a:rPr>
            </a:br>
            <a:r>
              <a:rPr lang="fr-CH" sz="2000" dirty="0">
                <a:solidFill>
                  <a:srgbClr val="FF0000"/>
                </a:solidFill>
              </a:rPr>
              <a:t>ex : </a:t>
            </a:r>
            <a:r>
              <a:rPr lang="fr-CH" sz="2000" dirty="0" err="1">
                <a:solidFill>
                  <a:srgbClr val="FF0000"/>
                </a:solidFill>
              </a:rPr>
              <a:t>Aproz</a:t>
            </a:r>
            <a:r>
              <a:rPr lang="fr-CH" sz="2000" dirty="0">
                <a:solidFill>
                  <a:srgbClr val="FF0000"/>
                </a:solidFill>
              </a:rPr>
              <a:t> </a:t>
            </a:r>
            <a:r>
              <a:rPr lang="fr-CH" sz="2000" dirty="0" err="1">
                <a:solidFill>
                  <a:srgbClr val="FF0000"/>
                </a:solidFill>
              </a:rPr>
              <a:t>mineral</a:t>
            </a:r>
            <a:r>
              <a:rPr lang="fr-CH" sz="2000" dirty="0">
                <a:solidFill>
                  <a:srgbClr val="FF0000"/>
                </a:solidFill>
              </a:rPr>
              <a:t> water </a:t>
            </a:r>
            <a:r>
              <a:rPr lang="fr-CH" sz="2000" dirty="0" err="1">
                <a:solidFill>
                  <a:srgbClr val="FF0000"/>
                </a:solidFill>
              </a:rPr>
              <a:t>creating</a:t>
            </a:r>
            <a:r>
              <a:rPr lang="fr-CH" sz="2000" dirty="0">
                <a:solidFill>
                  <a:srgbClr val="FF0000"/>
                </a:solidFill>
              </a:rPr>
              <a:t> a ‘valais’ pure </a:t>
            </a:r>
            <a:r>
              <a:rPr lang="fr-CH" sz="2000" dirty="0" err="1">
                <a:solidFill>
                  <a:srgbClr val="FF0000"/>
                </a:solidFill>
              </a:rPr>
              <a:t>mineral</a:t>
            </a:r>
            <a:r>
              <a:rPr lang="fr-CH" sz="2000" dirty="0">
                <a:solidFill>
                  <a:srgbClr val="FF0000"/>
                </a:solidFill>
              </a:rPr>
              <a:t> water</a:t>
            </a:r>
            <a:endParaRPr lang="fr-CH" dirty="0">
              <a:solidFill>
                <a:srgbClr val="FF0000"/>
              </a:solidFill>
            </a:endParaRPr>
          </a:p>
        </p:txBody>
      </p:sp>
      <p:pic>
        <p:nvPicPr>
          <p:cNvPr id="7172" name="Picture 4" descr="Eau Valais | Forme">
            <a:extLst>
              <a:ext uri="{FF2B5EF4-FFF2-40B4-BE49-F238E27FC236}">
                <a16:creationId xmlns:a16="http://schemas.microsoft.com/office/drawing/2014/main" xmlns="" id="{8CBBDDAA-3264-4247-A579-DC66C076D99E}"/>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8283" t="7944" r="14861" b="8048"/>
          <a:stretch/>
        </p:blipFill>
        <p:spPr bwMode="auto">
          <a:xfrm>
            <a:off x="664974" y="3619357"/>
            <a:ext cx="2135298" cy="2906456"/>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Valais Wallis - *** WETTBEWERB WALLIS WASSER *** Gewinnt... | Facebook">
            <a:extLst>
              <a:ext uri="{FF2B5EF4-FFF2-40B4-BE49-F238E27FC236}">
                <a16:creationId xmlns:a16="http://schemas.microsoft.com/office/drawing/2014/main" xmlns="" id="{6ADBA371-B458-CD4A-AEE4-67BCAC99D40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0436" y="1312127"/>
            <a:ext cx="3167164" cy="2107603"/>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Valais/Wallis Promotion - Issuu">
            <a:extLst>
              <a:ext uri="{FF2B5EF4-FFF2-40B4-BE49-F238E27FC236}">
                <a16:creationId xmlns:a16="http://schemas.microsoft.com/office/drawing/2014/main" xmlns="" id="{7B15E4D9-F50C-544D-B190-7948F3FCFA51}"/>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558475" y="1299028"/>
            <a:ext cx="2508627" cy="345720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Brochures | Valais Switzerland">
            <a:extLst>
              <a:ext uri="{FF2B5EF4-FFF2-40B4-BE49-F238E27FC236}">
                <a16:creationId xmlns:a16="http://schemas.microsoft.com/office/drawing/2014/main" xmlns="" id="{888D67B8-28C8-F247-8AE5-9495E554D796}"/>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890302" y="2736570"/>
            <a:ext cx="2508627" cy="36249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2593399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6588125" y="3573463"/>
            <a:ext cx="792163" cy="142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rans-Montana / European Masters 2012 - rts.ch - Golf">
            <a:extLst>
              <a:ext uri="{FF2B5EF4-FFF2-40B4-BE49-F238E27FC236}">
                <a16:creationId xmlns:a16="http://schemas.microsoft.com/office/drawing/2014/main" xmlns="" id="{72541CB0-DF70-7441-8CEE-927D15C762C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5112" y="1600200"/>
            <a:ext cx="8128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a:extLst>
              <a:ext uri="{FF2B5EF4-FFF2-40B4-BE49-F238E27FC236}">
                <a16:creationId xmlns:a16="http://schemas.microsoft.com/office/drawing/2014/main" xmlns="" id="{A7EA0158-A66B-504A-B341-666999906595}"/>
              </a:ext>
            </a:extLst>
          </p:cNvPr>
          <p:cNvSpPr>
            <a:spLocks noGrp="1"/>
          </p:cNvSpPr>
          <p:nvPr>
            <p:ph type="title"/>
          </p:nvPr>
        </p:nvSpPr>
        <p:spPr>
          <a:xfrm>
            <a:off x="265112" y="345234"/>
            <a:ext cx="8228135" cy="936625"/>
          </a:xfrm>
        </p:spPr>
        <p:txBody>
          <a:bodyPr/>
          <a:lstStyle/>
          <a:p>
            <a:r>
              <a:rPr lang="fr-FR" dirty="0">
                <a:solidFill>
                  <a:srgbClr val="FF0000"/>
                </a:solidFill>
              </a:rPr>
              <a:t>Media </a:t>
            </a:r>
            <a:r>
              <a:rPr lang="fr-FR" dirty="0" err="1">
                <a:solidFill>
                  <a:srgbClr val="FF0000"/>
                </a:solidFill>
              </a:rPr>
              <a:t>presence</a:t>
            </a:r>
            <a:r>
              <a:rPr lang="fr-FR" dirty="0">
                <a:solidFill>
                  <a:srgbClr val="FF0000"/>
                </a:solidFill>
              </a:rPr>
              <a:t> </a:t>
            </a:r>
            <a:r>
              <a:rPr lang="fr-FR" dirty="0" err="1">
                <a:solidFill>
                  <a:srgbClr val="FF0000"/>
                </a:solidFill>
              </a:rPr>
              <a:t>through</a:t>
            </a:r>
            <a:r>
              <a:rPr lang="fr-FR" dirty="0">
                <a:solidFill>
                  <a:srgbClr val="FF0000"/>
                </a:solidFill>
              </a:rPr>
              <a:t> </a:t>
            </a:r>
            <a:r>
              <a:rPr lang="fr-FR" dirty="0" err="1">
                <a:solidFill>
                  <a:srgbClr val="FF0000"/>
                </a:solidFill>
              </a:rPr>
              <a:t>event</a:t>
            </a:r>
            <a:r>
              <a:rPr lang="fr-FR" dirty="0">
                <a:solidFill>
                  <a:srgbClr val="FF0000"/>
                </a:solidFill>
              </a:rPr>
              <a:t> sponsoring</a:t>
            </a:r>
            <a:br>
              <a:rPr lang="fr-FR" dirty="0">
                <a:solidFill>
                  <a:srgbClr val="FF0000"/>
                </a:solidFill>
              </a:rPr>
            </a:br>
            <a:r>
              <a:rPr lang="fr-FR" sz="2000" dirty="0">
                <a:solidFill>
                  <a:srgbClr val="FF0000"/>
                </a:solidFill>
              </a:rPr>
              <a:t>ex : Crans-Montana Omega </a:t>
            </a:r>
            <a:r>
              <a:rPr lang="fr-FR" sz="2000" dirty="0" err="1">
                <a:solidFill>
                  <a:srgbClr val="FF0000"/>
                </a:solidFill>
              </a:rPr>
              <a:t>European</a:t>
            </a:r>
            <a:r>
              <a:rPr lang="fr-FR" sz="2000" dirty="0">
                <a:solidFill>
                  <a:srgbClr val="FF0000"/>
                </a:solidFill>
              </a:rPr>
              <a:t> Masters Golf</a:t>
            </a:r>
            <a:endParaRPr lang="fr-FR" dirty="0">
              <a:solidFill>
                <a:srgbClr val="FF0000"/>
              </a:solidFill>
            </a:endParaRPr>
          </a:p>
        </p:txBody>
      </p:sp>
    </p:spTree>
    <p:extLst>
      <p:ext uri="{BB962C8B-B14F-4D97-AF65-F5344CB8AC3E}">
        <p14:creationId xmlns:p14="http://schemas.microsoft.com/office/powerpoint/2010/main" xmlns="" val="286432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6588125" y="3573463"/>
            <a:ext cx="792163" cy="142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re 1">
            <a:extLst>
              <a:ext uri="{FF2B5EF4-FFF2-40B4-BE49-F238E27FC236}">
                <a16:creationId xmlns:a16="http://schemas.microsoft.com/office/drawing/2014/main" xmlns="" id="{A7EA0158-A66B-504A-B341-666999906595}"/>
              </a:ext>
            </a:extLst>
          </p:cNvPr>
          <p:cNvSpPr>
            <a:spLocks noGrp="1"/>
          </p:cNvSpPr>
          <p:nvPr>
            <p:ph type="title"/>
          </p:nvPr>
        </p:nvSpPr>
        <p:spPr>
          <a:xfrm>
            <a:off x="265112" y="345234"/>
            <a:ext cx="8228135" cy="936625"/>
          </a:xfrm>
        </p:spPr>
        <p:txBody>
          <a:bodyPr/>
          <a:lstStyle/>
          <a:p>
            <a:r>
              <a:rPr lang="fr-FR" dirty="0">
                <a:solidFill>
                  <a:srgbClr val="FF0000"/>
                </a:solidFill>
              </a:rPr>
              <a:t>Support of culture and traditions </a:t>
            </a:r>
            <a:r>
              <a:rPr lang="fr-FR" dirty="0" err="1">
                <a:solidFill>
                  <a:srgbClr val="FF0000"/>
                </a:solidFill>
              </a:rPr>
              <a:t>through</a:t>
            </a:r>
            <a:r>
              <a:rPr lang="fr-FR" dirty="0">
                <a:solidFill>
                  <a:srgbClr val="FF0000"/>
                </a:solidFill>
              </a:rPr>
              <a:t> </a:t>
            </a:r>
            <a:r>
              <a:rPr lang="fr-FR" dirty="0" err="1">
                <a:solidFill>
                  <a:srgbClr val="FF0000"/>
                </a:solidFill>
              </a:rPr>
              <a:t>events</a:t>
            </a:r>
            <a:r>
              <a:rPr lang="fr-FR" dirty="0">
                <a:solidFill>
                  <a:srgbClr val="FF0000"/>
                </a:solidFill>
              </a:rPr>
              <a:t/>
            </a:r>
            <a:br>
              <a:rPr lang="fr-FR" dirty="0">
                <a:solidFill>
                  <a:srgbClr val="FF0000"/>
                </a:solidFill>
              </a:rPr>
            </a:br>
            <a:r>
              <a:rPr lang="fr-FR" sz="2000" dirty="0">
                <a:solidFill>
                  <a:srgbClr val="FF0000"/>
                </a:solidFill>
              </a:rPr>
              <a:t>ex : </a:t>
            </a:r>
            <a:r>
              <a:rPr lang="fr-FR" sz="2000" dirty="0" err="1">
                <a:solidFill>
                  <a:srgbClr val="FF0000"/>
                </a:solidFill>
              </a:rPr>
              <a:t>Cow</a:t>
            </a:r>
            <a:r>
              <a:rPr lang="fr-FR" sz="2000" dirty="0">
                <a:solidFill>
                  <a:srgbClr val="FF0000"/>
                </a:solidFill>
              </a:rPr>
              <a:t> </a:t>
            </a:r>
            <a:r>
              <a:rPr lang="fr-FR" sz="2000" dirty="0" err="1">
                <a:solidFill>
                  <a:srgbClr val="FF0000"/>
                </a:solidFill>
              </a:rPr>
              <a:t>fighting</a:t>
            </a:r>
            <a:r>
              <a:rPr lang="fr-FR" sz="2000" dirty="0">
                <a:solidFill>
                  <a:srgbClr val="FF0000"/>
                </a:solidFill>
              </a:rPr>
              <a:t> final </a:t>
            </a:r>
            <a:r>
              <a:rPr lang="fr-FR" sz="2000" dirty="0" err="1">
                <a:solidFill>
                  <a:srgbClr val="FF0000"/>
                </a:solidFill>
              </a:rPr>
              <a:t>event</a:t>
            </a:r>
            <a:endParaRPr lang="fr-FR" dirty="0">
              <a:solidFill>
                <a:srgbClr val="FF0000"/>
              </a:solidFill>
            </a:endParaRPr>
          </a:p>
        </p:txBody>
      </p:sp>
      <p:pic>
        <p:nvPicPr>
          <p:cNvPr id="5124" name="Picture 4" descr="La petite chronique des &quot;Reines d'Hérens&quot; de Catherine Maudry - Finale  Nationale, un grand cru (combat de reines 2013 à Aproz) - green-valais.ch">
            <a:extLst>
              <a:ext uri="{FF2B5EF4-FFF2-40B4-BE49-F238E27FC236}">
                <a16:creationId xmlns:a16="http://schemas.microsoft.com/office/drawing/2014/main" xmlns="" id="{3718D39C-62F7-644E-B549-908F0D512537}"/>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7141" t="17303" r="16017" b="7261"/>
          <a:stretch/>
        </p:blipFill>
        <p:spPr bwMode="auto">
          <a:xfrm>
            <a:off x="4960754" y="4541553"/>
            <a:ext cx="3279458" cy="2472167"/>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Mois : mai 2011 - Voix d'Exils | Migrations et Sociétés">
            <a:extLst>
              <a:ext uri="{FF2B5EF4-FFF2-40B4-BE49-F238E27FC236}">
                <a16:creationId xmlns:a16="http://schemas.microsoft.com/office/drawing/2014/main" xmlns="" id="{7856D0F5-170D-734F-B67A-7CAA6B78B0E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7576" r="18721"/>
          <a:stretch/>
        </p:blipFill>
        <p:spPr bwMode="auto">
          <a:xfrm>
            <a:off x="4960754" y="1080363"/>
            <a:ext cx="4311834" cy="3279414"/>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Photos du Valais :. .: Photos de Combat Reines Aproz 2012 :.">
            <a:extLst>
              <a:ext uri="{FF2B5EF4-FFF2-40B4-BE49-F238E27FC236}">
                <a16:creationId xmlns:a16="http://schemas.microsoft.com/office/drawing/2014/main" xmlns="" id="{B33925FE-37D7-1947-849B-DFCEF1E189B9}"/>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757" t="4933" r="4167" b="15863"/>
          <a:stretch/>
        </p:blipFill>
        <p:spPr bwMode="auto">
          <a:xfrm>
            <a:off x="0" y="2586180"/>
            <a:ext cx="4857750" cy="30117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597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08219" y="456994"/>
            <a:ext cx="8228135" cy="936625"/>
          </a:xfrm>
        </p:spPr>
        <p:txBody>
          <a:bodyPr/>
          <a:lstStyle/>
          <a:p>
            <a:r>
              <a:rPr lang="fr-CH"/>
              <a:t>E-vote</a:t>
            </a:r>
          </a:p>
        </p:txBody>
      </p:sp>
      <p:pic>
        <p:nvPicPr>
          <p:cNvPr id="4" name="Picture 3"/>
          <p:cNvPicPr>
            <a:picLocks noChangeAspect="1"/>
          </p:cNvPicPr>
          <p:nvPr/>
        </p:nvPicPr>
        <p:blipFill>
          <a:blip r:embed="rId3"/>
          <a:stretch>
            <a:fillRect/>
          </a:stretch>
        </p:blipFill>
        <p:spPr>
          <a:xfrm>
            <a:off x="2174349" y="925306"/>
            <a:ext cx="4191000" cy="4733925"/>
          </a:xfrm>
          <a:prstGeom prst="rect">
            <a:avLst/>
          </a:prstGeom>
        </p:spPr>
      </p:pic>
      <p:sp>
        <p:nvSpPr>
          <p:cNvPr id="23" name="Flèche vers le bas 22"/>
          <p:cNvSpPr/>
          <p:nvPr/>
        </p:nvSpPr>
        <p:spPr>
          <a:xfrm rot="6681548">
            <a:off x="6351300" y="5176520"/>
            <a:ext cx="308008" cy="7411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5073928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A87814B-1FF6-4A42-BB84-56FC325FF2A1}"/>
              </a:ext>
            </a:extLst>
          </p:cNvPr>
          <p:cNvSpPr>
            <a:spLocks noGrp="1"/>
          </p:cNvSpPr>
          <p:nvPr>
            <p:ph type="title"/>
          </p:nvPr>
        </p:nvSpPr>
        <p:spPr>
          <a:xfrm>
            <a:off x="776614" y="802434"/>
            <a:ext cx="7915900" cy="936625"/>
          </a:xfrm>
        </p:spPr>
        <p:txBody>
          <a:bodyPr/>
          <a:lstStyle/>
          <a:p>
            <a:r>
              <a:rPr lang="fr-FR" dirty="0">
                <a:solidFill>
                  <a:srgbClr val="FF0000"/>
                </a:solidFill>
              </a:rPr>
              <a:t>The </a:t>
            </a:r>
            <a:r>
              <a:rPr lang="fr-FR" dirty="0" err="1">
                <a:solidFill>
                  <a:srgbClr val="FF0000"/>
                </a:solidFill>
              </a:rPr>
              <a:t>results</a:t>
            </a:r>
            <a:r>
              <a:rPr lang="fr-FR" dirty="0">
                <a:solidFill>
                  <a:srgbClr val="FF0000"/>
                </a:solidFill>
              </a:rPr>
              <a:t>…</a:t>
            </a:r>
            <a:br>
              <a:rPr lang="fr-FR" dirty="0">
                <a:solidFill>
                  <a:srgbClr val="FF0000"/>
                </a:solidFill>
              </a:rPr>
            </a:br>
            <a:r>
              <a:rPr lang="fr-FR" sz="2000" dirty="0">
                <a:solidFill>
                  <a:srgbClr val="FF0000"/>
                </a:solidFill>
              </a:rPr>
              <a:t>a performance analyses in </a:t>
            </a:r>
            <a:r>
              <a:rPr lang="fr-FR" sz="2000" dirty="0" err="1">
                <a:solidFill>
                  <a:srgbClr val="FF0000"/>
                </a:solidFill>
              </a:rPr>
              <a:t>switzerland</a:t>
            </a:r>
            <a:endParaRPr lang="fr-FR" sz="2000" dirty="0">
              <a:solidFill>
                <a:srgbClr val="FF0000"/>
              </a:solidFill>
            </a:endParaRPr>
          </a:p>
        </p:txBody>
      </p:sp>
      <p:pic>
        <p:nvPicPr>
          <p:cNvPr id="4" name="Image 3" descr="Une image contenant capture d’écran&#10;&#10;Description générée automatiquement">
            <a:extLst>
              <a:ext uri="{FF2B5EF4-FFF2-40B4-BE49-F238E27FC236}">
                <a16:creationId xmlns:a16="http://schemas.microsoft.com/office/drawing/2014/main" xmlns="" id="{80508FE5-DC87-EA44-A203-576BE2376A3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2643" t="18760"/>
          <a:stretch/>
        </p:blipFill>
        <p:spPr>
          <a:xfrm>
            <a:off x="999742" y="2066794"/>
            <a:ext cx="6801618" cy="4208745"/>
          </a:xfrm>
          <a:prstGeom prst="rect">
            <a:avLst/>
          </a:prstGeom>
        </p:spPr>
      </p:pic>
      <p:sp>
        <p:nvSpPr>
          <p:cNvPr id="5" name="Rectangle 4">
            <a:extLst>
              <a:ext uri="{FF2B5EF4-FFF2-40B4-BE49-F238E27FC236}">
                <a16:creationId xmlns:a16="http://schemas.microsoft.com/office/drawing/2014/main" xmlns="" id="{6204AD39-4045-B044-8BCC-167B014F95FC}"/>
              </a:ext>
            </a:extLst>
          </p:cNvPr>
          <p:cNvSpPr/>
          <p:nvPr/>
        </p:nvSpPr>
        <p:spPr>
          <a:xfrm>
            <a:off x="2805831" y="3594970"/>
            <a:ext cx="1878904" cy="275572"/>
          </a:xfrm>
          <a:prstGeom prst="rect">
            <a:avLst/>
          </a:prstGeom>
          <a:solidFill>
            <a:srgbClr val="FF7E7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xmlns="" id="{5ED4E4FA-8B31-9642-BBE2-D38BFA719C34}"/>
              </a:ext>
            </a:extLst>
          </p:cNvPr>
          <p:cNvSpPr/>
          <p:nvPr/>
        </p:nvSpPr>
        <p:spPr>
          <a:xfrm>
            <a:off x="2805830" y="3922704"/>
            <a:ext cx="4709785" cy="611717"/>
          </a:xfrm>
          <a:prstGeom prst="rect">
            <a:avLst/>
          </a:prstGeom>
          <a:solidFill>
            <a:srgbClr val="FF7E7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988D83D4-0B14-5C42-A135-B18FE0C0E686}"/>
              </a:ext>
            </a:extLst>
          </p:cNvPr>
          <p:cNvSpPr/>
          <p:nvPr/>
        </p:nvSpPr>
        <p:spPr>
          <a:xfrm>
            <a:off x="2805830" y="4617898"/>
            <a:ext cx="1127343" cy="244258"/>
          </a:xfrm>
          <a:prstGeom prst="rect">
            <a:avLst/>
          </a:prstGeom>
          <a:solidFill>
            <a:srgbClr val="FF7E7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75D17858-B6F9-3F49-8F90-25B41777A893}"/>
              </a:ext>
            </a:extLst>
          </p:cNvPr>
          <p:cNvSpPr/>
          <p:nvPr/>
        </p:nvSpPr>
        <p:spPr>
          <a:xfrm>
            <a:off x="3158646" y="5078274"/>
            <a:ext cx="2252597" cy="295392"/>
          </a:xfrm>
          <a:prstGeom prst="rect">
            <a:avLst/>
          </a:prstGeom>
          <a:solidFill>
            <a:srgbClr val="FF7E79">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211266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F798C9A-26CE-7D4E-AF00-53247B5DC9C1}"/>
              </a:ext>
            </a:extLst>
          </p:cNvPr>
          <p:cNvSpPr>
            <a:spLocks noGrp="1"/>
          </p:cNvSpPr>
          <p:nvPr>
            <p:ph type="title"/>
          </p:nvPr>
        </p:nvSpPr>
        <p:spPr>
          <a:xfrm>
            <a:off x="839244" y="802434"/>
            <a:ext cx="7853270" cy="600481"/>
          </a:xfrm>
        </p:spPr>
        <p:txBody>
          <a:bodyPr/>
          <a:lstStyle/>
          <a:p>
            <a:r>
              <a:rPr lang="fr-FR" dirty="0" err="1">
                <a:solidFill>
                  <a:srgbClr val="FF0000"/>
                </a:solidFill>
              </a:rPr>
              <a:t>protected</a:t>
            </a:r>
            <a:r>
              <a:rPr lang="fr-FR" dirty="0">
                <a:solidFill>
                  <a:srgbClr val="FF0000"/>
                </a:solidFill>
              </a:rPr>
              <a:t> </a:t>
            </a:r>
            <a:r>
              <a:rPr lang="fr-FR" dirty="0" err="1">
                <a:solidFill>
                  <a:srgbClr val="FF0000"/>
                </a:solidFill>
              </a:rPr>
              <a:t>awarness</a:t>
            </a:r>
            <a:r>
              <a:rPr lang="fr-FR" dirty="0">
                <a:solidFill>
                  <a:srgbClr val="FF0000"/>
                </a:solidFill>
              </a:rPr>
              <a:t> labels</a:t>
            </a:r>
          </a:p>
        </p:txBody>
      </p:sp>
      <p:pic>
        <p:nvPicPr>
          <p:cNvPr id="4" name="Image 3" descr="Une image contenant capture d’écran&#10;&#10;Description générée automatiquement">
            <a:extLst>
              <a:ext uri="{FF2B5EF4-FFF2-40B4-BE49-F238E27FC236}">
                <a16:creationId xmlns:a16="http://schemas.microsoft.com/office/drawing/2014/main" xmlns="" id="{108BFF43-6652-E24A-9ABF-1F49B96AAAB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75154" y="1603332"/>
            <a:ext cx="7477307" cy="4223620"/>
          </a:xfrm>
          <a:prstGeom prst="rect">
            <a:avLst/>
          </a:prstGeom>
        </p:spPr>
      </p:pic>
    </p:spTree>
    <p:extLst>
      <p:ext uri="{BB962C8B-B14F-4D97-AF65-F5344CB8AC3E}">
        <p14:creationId xmlns:p14="http://schemas.microsoft.com/office/powerpoint/2010/main" xmlns="" val="1192455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9CAF315-1B26-8745-910E-D405CE7183D2}"/>
              </a:ext>
            </a:extLst>
          </p:cNvPr>
          <p:cNvSpPr>
            <a:spLocks noGrp="1"/>
          </p:cNvSpPr>
          <p:nvPr>
            <p:ph type="title"/>
          </p:nvPr>
        </p:nvSpPr>
        <p:spPr>
          <a:xfrm>
            <a:off x="826718" y="407867"/>
            <a:ext cx="7865796" cy="750792"/>
          </a:xfrm>
        </p:spPr>
        <p:txBody>
          <a:bodyPr/>
          <a:lstStyle/>
          <a:p>
            <a:r>
              <a:rPr lang="fr-FR" dirty="0" err="1">
                <a:solidFill>
                  <a:srgbClr val="FF0000"/>
                </a:solidFill>
              </a:rPr>
              <a:t>Readiness</a:t>
            </a:r>
            <a:r>
              <a:rPr lang="fr-FR" dirty="0">
                <a:solidFill>
                  <a:srgbClr val="FF0000"/>
                </a:solidFill>
              </a:rPr>
              <a:t> to </a:t>
            </a:r>
            <a:r>
              <a:rPr lang="fr-FR" dirty="0" err="1">
                <a:solidFill>
                  <a:srgbClr val="FF0000"/>
                </a:solidFill>
              </a:rPr>
              <a:t>buy</a:t>
            </a:r>
            <a:endParaRPr lang="fr-FR" dirty="0">
              <a:solidFill>
                <a:srgbClr val="FF0000"/>
              </a:solidFill>
            </a:endParaRPr>
          </a:p>
        </p:txBody>
      </p:sp>
      <p:pic>
        <p:nvPicPr>
          <p:cNvPr id="4" name="Image 3" descr="Une image contenant capture d’écran&#10;&#10;Description générée automatiquement">
            <a:extLst>
              <a:ext uri="{FF2B5EF4-FFF2-40B4-BE49-F238E27FC236}">
                <a16:creationId xmlns:a16="http://schemas.microsoft.com/office/drawing/2014/main" xmlns="" id="{62CF544C-FC6B-144A-8FC1-55B8F93E29E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39111" y="1479620"/>
            <a:ext cx="7653403" cy="3898760"/>
          </a:xfrm>
          <a:prstGeom prst="rect">
            <a:avLst/>
          </a:prstGeom>
        </p:spPr>
      </p:pic>
    </p:spTree>
    <p:extLst>
      <p:ext uri="{BB962C8B-B14F-4D97-AF65-F5344CB8AC3E}">
        <p14:creationId xmlns:p14="http://schemas.microsoft.com/office/powerpoint/2010/main" xmlns="" val="2921866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29BB4E0-CDD9-6142-937D-F1FC6B03DACF}"/>
              </a:ext>
            </a:extLst>
          </p:cNvPr>
          <p:cNvSpPr>
            <a:spLocks noGrp="1"/>
          </p:cNvSpPr>
          <p:nvPr>
            <p:ph type="title"/>
          </p:nvPr>
        </p:nvSpPr>
        <p:spPr/>
        <p:txBody>
          <a:bodyPr/>
          <a:lstStyle/>
          <a:p>
            <a:r>
              <a:rPr lang="fr-FR" dirty="0">
                <a:solidFill>
                  <a:srgbClr val="FF0000"/>
                </a:solidFill>
              </a:rPr>
              <a:t>Main </a:t>
            </a:r>
            <a:r>
              <a:rPr lang="fr-FR" dirty="0" err="1">
                <a:solidFill>
                  <a:srgbClr val="FF0000"/>
                </a:solidFill>
              </a:rPr>
              <a:t>learnings</a:t>
            </a:r>
            <a:r>
              <a:rPr lang="fr-FR" dirty="0">
                <a:solidFill>
                  <a:srgbClr val="FF0000"/>
                </a:solidFill>
              </a:rPr>
              <a:t> </a:t>
            </a:r>
            <a:r>
              <a:rPr lang="fr-FR" dirty="0" err="1">
                <a:solidFill>
                  <a:srgbClr val="FF0000"/>
                </a:solidFill>
              </a:rPr>
              <a:t>from</a:t>
            </a:r>
            <a:r>
              <a:rPr lang="fr-FR" dirty="0">
                <a:solidFill>
                  <a:srgbClr val="FF0000"/>
                </a:solidFill>
              </a:rPr>
              <a:t> the </a:t>
            </a:r>
            <a:r>
              <a:rPr lang="fr-FR" dirty="0" err="1">
                <a:solidFill>
                  <a:srgbClr val="FF0000"/>
                </a:solidFill>
              </a:rPr>
              <a:t>study</a:t>
            </a:r>
            <a:endParaRPr lang="fr-FR" dirty="0">
              <a:solidFill>
                <a:srgbClr val="FF0000"/>
              </a:solidFill>
            </a:endParaRPr>
          </a:p>
        </p:txBody>
      </p:sp>
      <p:sp>
        <p:nvSpPr>
          <p:cNvPr id="3" name="Espace réservé du contenu 2">
            <a:extLst>
              <a:ext uri="{FF2B5EF4-FFF2-40B4-BE49-F238E27FC236}">
                <a16:creationId xmlns:a16="http://schemas.microsoft.com/office/drawing/2014/main" xmlns="" id="{89FF817A-892E-DD44-89DC-A6853FB8D462}"/>
              </a:ext>
            </a:extLst>
          </p:cNvPr>
          <p:cNvSpPr>
            <a:spLocks noGrp="1"/>
          </p:cNvSpPr>
          <p:nvPr>
            <p:ph idx="1"/>
          </p:nvPr>
        </p:nvSpPr>
        <p:spPr/>
        <p:txBody>
          <a:bodyPr/>
          <a:lstStyle/>
          <a:p>
            <a:r>
              <a:rPr lang="fr-FR" dirty="0"/>
              <a:t>The 'Valais' brand </a:t>
            </a:r>
            <a:r>
              <a:rPr lang="fr-FR" dirty="0" err="1"/>
              <a:t>is</a:t>
            </a:r>
            <a:r>
              <a:rPr lang="fr-FR" dirty="0"/>
              <a:t> more effective </a:t>
            </a:r>
            <a:r>
              <a:rPr lang="fr-FR" dirty="0" err="1"/>
              <a:t>than</a:t>
            </a:r>
            <a:r>
              <a:rPr lang="fr-FR" dirty="0"/>
              <a:t> the </a:t>
            </a:r>
            <a:r>
              <a:rPr lang="fr-FR" dirty="0" err="1"/>
              <a:t>canton's</a:t>
            </a:r>
            <a:r>
              <a:rPr lang="fr-FR" dirty="0"/>
              <a:t> flag in </a:t>
            </a:r>
            <a:r>
              <a:rPr lang="fr-FR" dirty="0" err="1"/>
              <a:t>promoting</a:t>
            </a:r>
            <a:r>
              <a:rPr lang="fr-FR" dirty="0"/>
              <a:t> local </a:t>
            </a:r>
            <a:r>
              <a:rPr lang="fr-FR" dirty="0" err="1"/>
              <a:t>products</a:t>
            </a:r>
            <a:r>
              <a:rPr lang="fr-FR" dirty="0"/>
              <a:t>.</a:t>
            </a:r>
          </a:p>
          <a:p>
            <a:r>
              <a:rPr lang="fr-FR" dirty="0"/>
              <a:t>The 'Valais' brand </a:t>
            </a:r>
            <a:r>
              <a:rPr lang="fr-FR" dirty="0" err="1"/>
              <a:t>is</a:t>
            </a:r>
            <a:r>
              <a:rPr lang="fr-FR" dirty="0"/>
              <a:t> the best </a:t>
            </a:r>
            <a:r>
              <a:rPr lang="fr-FR" dirty="0" err="1"/>
              <a:t>known</a:t>
            </a:r>
            <a:r>
              <a:rPr lang="fr-FR" dirty="0"/>
              <a:t> of the </a:t>
            </a:r>
            <a:r>
              <a:rPr lang="fr-FR" dirty="0" err="1"/>
              <a:t>regional</a:t>
            </a:r>
            <a:r>
              <a:rPr lang="fr-FR" dirty="0"/>
              <a:t> labels in </a:t>
            </a:r>
            <a:r>
              <a:rPr lang="fr-FR" dirty="0" err="1"/>
              <a:t>Switzerland</a:t>
            </a:r>
            <a:r>
              <a:rPr lang="fr-FR" dirty="0"/>
              <a:t> (53%).</a:t>
            </a:r>
          </a:p>
          <a:p>
            <a:r>
              <a:rPr lang="fr-FR" dirty="0"/>
              <a:t>The 'Valais' brand has an excellent recognition (62%) and a high </a:t>
            </a:r>
            <a:r>
              <a:rPr lang="fr-FR" dirty="0" err="1"/>
              <a:t>level</a:t>
            </a:r>
            <a:r>
              <a:rPr lang="fr-FR" dirty="0"/>
              <a:t> of trust.</a:t>
            </a:r>
          </a:p>
          <a:p>
            <a:endParaRPr lang="fr-FR" dirty="0"/>
          </a:p>
          <a:p>
            <a:pPr>
              <a:buClr>
                <a:srgbClr val="FF0000"/>
              </a:buClr>
            </a:pPr>
            <a:r>
              <a:rPr lang="fr-FR" dirty="0"/>
              <a:t>The 'Valais' brand </a:t>
            </a:r>
            <a:r>
              <a:rPr lang="fr-FR" dirty="0" err="1"/>
              <a:t>is</a:t>
            </a:r>
            <a:r>
              <a:rPr lang="fr-FR" dirty="0"/>
              <a:t> not </a:t>
            </a:r>
            <a:r>
              <a:rPr lang="fr-FR" dirty="0" err="1"/>
              <a:t>yet</a:t>
            </a:r>
            <a:r>
              <a:rPr lang="fr-FR" dirty="0"/>
              <a:t> </a:t>
            </a:r>
            <a:r>
              <a:rPr lang="fr-FR" dirty="0" err="1"/>
              <a:t>perceived</a:t>
            </a:r>
            <a:r>
              <a:rPr lang="fr-FR" dirty="0"/>
              <a:t> as a label of </a:t>
            </a:r>
            <a:r>
              <a:rPr lang="fr-FR" dirty="0" err="1"/>
              <a:t>quality</a:t>
            </a:r>
            <a:r>
              <a:rPr lang="fr-FR" dirty="0"/>
              <a:t> and </a:t>
            </a:r>
            <a:r>
              <a:rPr lang="fr-FR" dirty="0" err="1"/>
              <a:t>guarantee</a:t>
            </a:r>
            <a:r>
              <a:rPr lang="fr-FR" dirty="0"/>
              <a:t> for local </a:t>
            </a:r>
            <a:r>
              <a:rPr lang="fr-FR" dirty="0" err="1"/>
              <a:t>products</a:t>
            </a:r>
            <a:r>
              <a:rPr lang="fr-FR" dirty="0"/>
              <a:t>.</a:t>
            </a:r>
          </a:p>
        </p:txBody>
      </p:sp>
    </p:spTree>
    <p:extLst>
      <p:ext uri="{BB962C8B-B14F-4D97-AF65-F5344CB8AC3E}">
        <p14:creationId xmlns:p14="http://schemas.microsoft.com/office/powerpoint/2010/main" xmlns="" val="2607523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22094" y="1886668"/>
            <a:ext cx="2099811" cy="3567191"/>
          </a:xfrm>
          <a:prstGeom prst="rect">
            <a:avLst/>
          </a:prstGeom>
        </p:spPr>
      </p:pic>
      <p:sp>
        <p:nvSpPr>
          <p:cNvPr id="2" name="Titre 1"/>
          <p:cNvSpPr>
            <a:spLocks noGrp="1"/>
          </p:cNvSpPr>
          <p:nvPr>
            <p:ph type="title"/>
          </p:nvPr>
        </p:nvSpPr>
        <p:spPr>
          <a:xfrm>
            <a:off x="457932" y="502396"/>
            <a:ext cx="8228135" cy="936625"/>
          </a:xfrm>
        </p:spPr>
        <p:txBody>
          <a:bodyPr/>
          <a:lstStyle/>
          <a:p>
            <a:r>
              <a:rPr lang="fr-CH" dirty="0">
                <a:solidFill>
                  <a:srgbClr val="FF0000"/>
                </a:solidFill>
              </a:rPr>
              <a:t>2</a:t>
            </a:r>
            <a:r>
              <a:rPr lang="fr-CH" baseline="30000" dirty="0">
                <a:solidFill>
                  <a:srgbClr val="FF0000"/>
                </a:solidFill>
              </a:rPr>
              <a:t>nd</a:t>
            </a:r>
            <a:r>
              <a:rPr lang="fr-CH" dirty="0">
                <a:solidFill>
                  <a:srgbClr val="FF0000"/>
                </a:solidFill>
              </a:rPr>
              <a:t> step : a quality label to promote quality and sustainability in local entreprises </a:t>
            </a:r>
          </a:p>
        </p:txBody>
      </p:sp>
    </p:spTree>
    <p:extLst>
      <p:ext uri="{BB962C8B-B14F-4D97-AF65-F5344CB8AC3E}">
        <p14:creationId xmlns:p14="http://schemas.microsoft.com/office/powerpoint/2010/main" xmlns="" val="277377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D0C217C-B638-DD41-AEF3-4F0F2BBA0CCC}"/>
              </a:ext>
            </a:extLst>
          </p:cNvPr>
          <p:cNvSpPr>
            <a:spLocks noGrp="1"/>
          </p:cNvSpPr>
          <p:nvPr>
            <p:ph type="title"/>
          </p:nvPr>
        </p:nvSpPr>
        <p:spPr/>
        <p:txBody>
          <a:bodyPr/>
          <a:lstStyle/>
          <a:p>
            <a:r>
              <a:rPr lang="fr-FR" dirty="0" err="1"/>
              <a:t>Other</a:t>
            </a:r>
            <a:r>
              <a:rPr lang="fr-FR" dirty="0"/>
              <a:t> good practices in the alpine area :</a:t>
            </a:r>
          </a:p>
        </p:txBody>
      </p:sp>
      <p:pic>
        <p:nvPicPr>
          <p:cNvPr id="12290" name="Picture 2" descr="Vaud – Marque promotionnelle – Branding et logo | DidWeDo* - Agence de  communication">
            <a:extLst>
              <a:ext uri="{FF2B5EF4-FFF2-40B4-BE49-F238E27FC236}">
                <a16:creationId xmlns:a16="http://schemas.microsoft.com/office/drawing/2014/main" xmlns="" id="{97BFC0E6-270C-8449-B3FB-1ED50BF7E59E}"/>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4856" t="24084" r="11518" b="10995"/>
          <a:stretch/>
        </p:blipFill>
        <p:spPr bwMode="auto">
          <a:xfrm>
            <a:off x="1316736" y="1823021"/>
            <a:ext cx="2286000" cy="113385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vaud.swiss - Marque Vaud">
            <a:extLst>
              <a:ext uri="{FF2B5EF4-FFF2-40B4-BE49-F238E27FC236}">
                <a16:creationId xmlns:a16="http://schemas.microsoft.com/office/drawing/2014/main" xmlns="" id="{523BB0FE-1EC6-ED42-99A4-C51020123C7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01391" y="2986024"/>
            <a:ext cx="1916689" cy="80111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4" name="Picture 6" descr="Savoie Mont Blanc Saveurs - Savoie Mont Blanc, une marque de rayonnement  territorial. | Facebook">
            <a:extLst>
              <a:ext uri="{FF2B5EF4-FFF2-40B4-BE49-F238E27FC236}">
                <a16:creationId xmlns:a16="http://schemas.microsoft.com/office/drawing/2014/main" xmlns="" id="{50CEE797-F6D1-434A-A3F7-4DF60E3DEF0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73150" y="2068481"/>
            <a:ext cx="1499203" cy="149920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6" name="Picture 8" descr="Alle News | Bereich | Landesverwaltung | Autonome Provinz Bozen - Südtirol">
            <a:extLst>
              <a:ext uri="{FF2B5EF4-FFF2-40B4-BE49-F238E27FC236}">
                <a16:creationId xmlns:a16="http://schemas.microsoft.com/office/drawing/2014/main" xmlns="" id="{659AA647-61CF-304E-96D9-5B70EA09D08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12600" y="4555360"/>
            <a:ext cx="2411881" cy="1358693"/>
          </a:xfrm>
          <a:prstGeom prst="rect">
            <a:avLst/>
          </a:prstGeom>
          <a:noFill/>
          <a:extLst>
            <a:ext uri="{909E8E84-426E-40DD-AFC4-6F175D3DCCD1}">
              <a14:hiddenFill xmlns:a14="http://schemas.microsoft.com/office/drawing/2010/main" xmlns="">
                <a:solidFill>
                  <a:srgbClr val="FFFFFF"/>
                </a:solidFill>
              </a14:hiddenFill>
            </a:ext>
          </a:extLst>
        </p:spPr>
      </p:pic>
      <p:pic>
        <p:nvPicPr>
          <p:cNvPr id="12298" name="Picture 10" descr="Qualitätszeichen Südtirol | Wirtschaft | Landesverwaltung | Autonome  Provinz Bozen - Südtirol">
            <a:extLst>
              <a:ext uri="{FF2B5EF4-FFF2-40B4-BE49-F238E27FC236}">
                <a16:creationId xmlns:a16="http://schemas.microsoft.com/office/drawing/2014/main" xmlns="" id="{06CA968C-48F6-C940-8836-9C13014C1A51}"/>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23387" y="4555360"/>
            <a:ext cx="1760169" cy="1385446"/>
          </a:xfrm>
          <a:prstGeom prst="rect">
            <a:avLst/>
          </a:prstGeom>
          <a:noFill/>
          <a:extLst>
            <a:ext uri="{909E8E84-426E-40DD-AFC4-6F175D3DCCD1}">
              <a14:hiddenFill xmlns:a14="http://schemas.microsoft.com/office/drawing/2010/main" xmlns="">
                <a:solidFill>
                  <a:srgbClr val="FFFFFF"/>
                </a:solidFill>
              </a14:hiddenFill>
            </a:ext>
          </a:extLst>
        </p:spPr>
      </p:pic>
      <p:pic>
        <p:nvPicPr>
          <p:cNvPr id="12300" name="Picture 12" descr="Markenfamilie Südtirol">
            <a:extLst>
              <a:ext uri="{FF2B5EF4-FFF2-40B4-BE49-F238E27FC236}">
                <a16:creationId xmlns:a16="http://schemas.microsoft.com/office/drawing/2014/main" xmlns="" id="{318F8ED2-4E0C-B74E-848F-E88069298252}"/>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24687" r="25799"/>
          <a:stretch/>
        </p:blipFill>
        <p:spPr bwMode="auto">
          <a:xfrm>
            <a:off x="5854092" y="4218488"/>
            <a:ext cx="1760169" cy="2059190"/>
          </a:xfrm>
          <a:prstGeom prst="rect">
            <a:avLst/>
          </a:prstGeom>
          <a:noFill/>
          <a:extLst>
            <a:ext uri="{909E8E84-426E-40DD-AFC4-6F175D3DCCD1}">
              <a14:hiddenFill xmlns:a14="http://schemas.microsoft.com/office/drawing/2010/main" xmlns="">
                <a:solidFill>
                  <a:srgbClr val="FFFFFF"/>
                </a:solidFill>
              </a14:hiddenFill>
            </a:ext>
          </a:extLst>
        </p:spPr>
      </p:pic>
      <p:pic>
        <p:nvPicPr>
          <p:cNvPr id="12302" name="Picture 14" descr="SAVOIE - Marché de Rungis">
            <a:extLst>
              <a:ext uri="{FF2B5EF4-FFF2-40B4-BE49-F238E27FC236}">
                <a16:creationId xmlns:a16="http://schemas.microsoft.com/office/drawing/2014/main" xmlns="" id="{4B276D85-4980-E345-B69C-C0001267978B}"/>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8968" t="4546" r="14078" b="7676"/>
          <a:stretch/>
        </p:blipFill>
        <p:spPr bwMode="auto">
          <a:xfrm>
            <a:off x="6638513" y="2052786"/>
            <a:ext cx="1577215" cy="1499203"/>
          </a:xfrm>
          <a:prstGeom prst="rect">
            <a:avLst/>
          </a:prstGeom>
          <a:noFill/>
          <a:ln>
            <a:solidFill>
              <a:schemeClr val="bg2"/>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2177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2B00479-454A-4E02-A5F0-43C02143147B}"/>
              </a:ext>
            </a:extLst>
          </p:cNvPr>
          <p:cNvSpPr>
            <a:spLocks noGrp="1"/>
          </p:cNvSpPr>
          <p:nvPr>
            <p:ph type="title"/>
          </p:nvPr>
        </p:nvSpPr>
        <p:spPr>
          <a:xfrm>
            <a:off x="669331" y="2052762"/>
            <a:ext cx="8228135" cy="936625"/>
          </a:xfrm>
        </p:spPr>
        <p:txBody>
          <a:bodyPr/>
          <a:lstStyle/>
          <a:p>
            <a:r>
              <a:rPr lang="pl-PL" dirty="0"/>
              <a:t>Simon </a:t>
            </a:r>
            <a:r>
              <a:rPr lang="pl-PL" dirty="0" err="1"/>
              <a:t>Sinek</a:t>
            </a:r>
            <a:r>
              <a:rPr lang="pl-PL" dirty="0"/>
              <a:t> / The </a:t>
            </a:r>
            <a:r>
              <a:rPr lang="pl-PL" dirty="0" err="1"/>
              <a:t>golden</a:t>
            </a:r>
            <a:r>
              <a:rPr lang="pl-PL" dirty="0"/>
              <a:t> </a:t>
            </a:r>
            <a:r>
              <a:rPr lang="pl-PL" dirty="0" err="1"/>
              <a:t>circle</a:t>
            </a:r>
            <a:r>
              <a:rPr lang="pl-PL" dirty="0"/>
              <a:t/>
            </a:r>
            <a:br>
              <a:rPr lang="pl-PL" dirty="0"/>
            </a:br>
            <a:r>
              <a:rPr lang="pl-PL" dirty="0"/>
              <a:t/>
            </a:r>
            <a:br>
              <a:rPr lang="pl-PL" dirty="0"/>
            </a:br>
            <a:r>
              <a:rPr lang="pl-PL" dirty="0"/>
              <a:t/>
            </a:r>
            <a:br>
              <a:rPr lang="pl-PL" dirty="0"/>
            </a:br>
            <a:r>
              <a:rPr lang="pl-PL" dirty="0"/>
              <a:t>https://www.ted.com/talks/simon_sinek_how_great_leaders_inspire_action?language=pl</a:t>
            </a:r>
          </a:p>
        </p:txBody>
      </p:sp>
    </p:spTree>
    <p:extLst>
      <p:ext uri="{BB962C8B-B14F-4D97-AF65-F5344CB8AC3E}">
        <p14:creationId xmlns:p14="http://schemas.microsoft.com/office/powerpoint/2010/main" xmlns="" val="1898520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Dziękuję - Acheter ce vecteur libre de droit et découvrir des vecteurs  similaires sur Adobe Stock | Adobe Stock">
            <a:extLst>
              <a:ext uri="{FF2B5EF4-FFF2-40B4-BE49-F238E27FC236}">
                <a16:creationId xmlns:a16="http://schemas.microsoft.com/office/drawing/2014/main" xmlns="" id="{8C09F12A-7793-D340-A85F-A8E2DDD7F787}"/>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278" t="5530" r="4254" b="8644"/>
          <a:stretch/>
        </p:blipFill>
        <p:spPr bwMode="auto">
          <a:xfrm>
            <a:off x="2347630" y="1939377"/>
            <a:ext cx="4448740" cy="29792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60151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6" name="Picture 2" descr="Valais/Wallis Promotion n'obtient (que) 1,5 million...">
            <a:extLst>
              <a:ext uri="{FF2B5EF4-FFF2-40B4-BE49-F238E27FC236}">
                <a16:creationId xmlns:a16="http://schemas.microsoft.com/office/drawing/2014/main" xmlns="" id="{C20B0752-4FBB-6744-B53C-2EC1B5603D1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87410" y="1325703"/>
            <a:ext cx="2988845" cy="168371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Projection nocturne sur la falaise de Saint-Maurice Marque Valais Facebook  Valais-community">
            <a:extLst>
              <a:ext uri="{FF2B5EF4-FFF2-40B4-BE49-F238E27FC236}">
                <a16:creationId xmlns:a16="http://schemas.microsoft.com/office/drawing/2014/main" xmlns="" id="{A62E11ED-16B8-5B4E-A327-F301D5487A6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597" y="4215043"/>
            <a:ext cx="5389036" cy="2576633"/>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Marque Valais - Certification - Pain de seigle valaisan">
            <a:extLst>
              <a:ext uri="{FF2B5EF4-FFF2-40B4-BE49-F238E27FC236}">
                <a16:creationId xmlns:a16="http://schemas.microsoft.com/office/drawing/2014/main" xmlns="" id="{A28A7D2B-B1EF-414C-8850-5DE556ED55B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8942" y="713768"/>
            <a:ext cx="3435511" cy="2576633"/>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Marque Valais: le label s'ouvre aux manifestations et organes de promotion  / Canal9">
            <a:extLst>
              <a:ext uri="{FF2B5EF4-FFF2-40B4-BE49-F238E27FC236}">
                <a16:creationId xmlns:a16="http://schemas.microsoft.com/office/drawing/2014/main" xmlns="" id="{D4425090-F656-5F48-915D-FE42F020527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17924" y="4010744"/>
            <a:ext cx="3826076" cy="2152168"/>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Sion-Val d'Hérens: un pique-nique au goût du terroir...">
            <a:extLst>
              <a:ext uri="{FF2B5EF4-FFF2-40B4-BE49-F238E27FC236}">
                <a16:creationId xmlns:a16="http://schemas.microsoft.com/office/drawing/2014/main" xmlns="" id="{362721F6-1479-F44E-AAF6-8DB49557F5CA}"/>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19361" r="7875"/>
          <a:stretch/>
        </p:blipFill>
        <p:spPr bwMode="auto">
          <a:xfrm>
            <a:off x="3472451" y="2781294"/>
            <a:ext cx="2988845" cy="230553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Walliser Weine werden in die Marke Wallis aufgenommen - htr.ch">
            <a:extLst>
              <a:ext uri="{FF2B5EF4-FFF2-40B4-BE49-F238E27FC236}">
                <a16:creationId xmlns:a16="http://schemas.microsoft.com/office/drawing/2014/main" xmlns="" id="{CBCEE45A-0360-1640-B017-148AD8D97FD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46336" y="114670"/>
            <a:ext cx="3284626" cy="2052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03102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85" y="598334"/>
            <a:ext cx="8228135" cy="936625"/>
          </a:xfrm>
        </p:spPr>
        <p:txBody>
          <a:bodyPr/>
          <a:lstStyle/>
          <a:p>
            <a:r>
              <a:rPr lang="fr-CH"/>
              <a:t>How </a:t>
            </a:r>
            <a:r>
              <a:rPr lang="fr-CH" err="1"/>
              <a:t>many</a:t>
            </a:r>
            <a:r>
              <a:rPr lang="fr-CH"/>
              <a:t> of </a:t>
            </a:r>
            <a:r>
              <a:rPr lang="fr-CH" err="1"/>
              <a:t>these</a:t>
            </a:r>
            <a:r>
              <a:rPr lang="fr-CH"/>
              <a:t> brands do </a:t>
            </a:r>
            <a:r>
              <a:rPr lang="fr-CH" err="1"/>
              <a:t>you</a:t>
            </a:r>
            <a:r>
              <a:rPr lang="fr-CH"/>
              <a:t> </a:t>
            </a:r>
            <a:r>
              <a:rPr lang="fr-CH" err="1"/>
              <a:t>recognise</a:t>
            </a:r>
            <a:r>
              <a:rPr lang="fr-CH"/>
              <a:t> ?</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16893" y="1793407"/>
            <a:ext cx="5510213" cy="3997946"/>
          </a:xfrm>
          <a:prstGeom prst="rect">
            <a:avLst/>
          </a:prstGeom>
        </p:spPr>
      </p:pic>
    </p:spTree>
    <p:extLst>
      <p:ext uri="{BB962C8B-B14F-4D97-AF65-F5344CB8AC3E}">
        <p14:creationId xmlns:p14="http://schemas.microsoft.com/office/powerpoint/2010/main" xmlns="" val="11861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56" y="637679"/>
            <a:ext cx="8228135" cy="936625"/>
          </a:xfrm>
        </p:spPr>
        <p:txBody>
          <a:bodyPr/>
          <a:lstStyle/>
          <a:p>
            <a:r>
              <a:rPr lang="fr-CH"/>
              <a:t>Can </a:t>
            </a:r>
            <a:r>
              <a:rPr lang="fr-CH" err="1"/>
              <a:t>you</a:t>
            </a:r>
            <a:r>
              <a:rPr lang="fr-CH"/>
              <a:t> </a:t>
            </a:r>
            <a:r>
              <a:rPr lang="fr-CH" err="1"/>
              <a:t>recognise</a:t>
            </a:r>
            <a:r>
              <a:rPr lang="fr-CH"/>
              <a:t> </a:t>
            </a:r>
            <a:r>
              <a:rPr lang="fr-CH" err="1"/>
              <a:t>them</a:t>
            </a:r>
            <a:r>
              <a:rPr lang="fr-CH"/>
              <a:t> </a:t>
            </a:r>
            <a:r>
              <a:rPr lang="fr-CH" err="1"/>
              <a:t>without</a:t>
            </a:r>
            <a:r>
              <a:rPr lang="fr-CH"/>
              <a:t> </a:t>
            </a:r>
            <a:r>
              <a:rPr lang="fr-CH" err="1"/>
              <a:t>their</a:t>
            </a:r>
            <a:r>
              <a:rPr lang="fr-CH"/>
              <a:t> </a:t>
            </a:r>
            <a:r>
              <a:rPr lang="fr-CH" err="1"/>
              <a:t>name</a:t>
            </a:r>
            <a:r>
              <a:rPr lang="fr-CH"/>
              <a:t> ?</a:t>
            </a:r>
          </a:p>
        </p:txBody>
      </p:sp>
      <p:grpSp>
        <p:nvGrpSpPr>
          <p:cNvPr id="3" name="Groupe 2">
            <a:extLst>
              <a:ext uri="{FF2B5EF4-FFF2-40B4-BE49-F238E27FC236}">
                <a16:creationId xmlns:a16="http://schemas.microsoft.com/office/drawing/2014/main" xmlns="" id="{F803AE25-2109-D446-9CC7-00FC07EB5C1E}"/>
              </a:ext>
            </a:extLst>
          </p:cNvPr>
          <p:cNvGrpSpPr/>
          <p:nvPr/>
        </p:nvGrpSpPr>
        <p:grpSpPr>
          <a:xfrm>
            <a:off x="961715" y="1674823"/>
            <a:ext cx="7220570" cy="4332342"/>
            <a:chOff x="961715" y="1674823"/>
            <a:chExt cx="7220570" cy="4332342"/>
          </a:xfrm>
        </p:grpSpPr>
        <p:pic>
          <p:nvPicPr>
            <p:cNvPr id="4" name="Picture 3"/>
            <p:cNvPicPr>
              <a:picLocks noChangeAspect="1"/>
            </p:cNvPicPr>
            <p:nvPr/>
          </p:nvPicPr>
          <p:blipFill>
            <a:blip r:embed="rId3"/>
            <a:stretch>
              <a:fillRect/>
            </a:stretch>
          </p:blipFill>
          <p:spPr>
            <a:xfrm>
              <a:off x="961715" y="1674823"/>
              <a:ext cx="7220570" cy="4332342"/>
            </a:xfrm>
            <a:prstGeom prst="rect">
              <a:avLst/>
            </a:prstGeom>
          </p:spPr>
        </p:pic>
        <p:pic>
          <p:nvPicPr>
            <p:cNvPr id="1026" name="Picture 2" descr="Blank harley davidson Logos">
              <a:extLst>
                <a:ext uri="{FF2B5EF4-FFF2-40B4-BE49-F238E27FC236}">
                  <a16:creationId xmlns:a16="http://schemas.microsoft.com/office/drawing/2014/main" xmlns="" id="{44FD017E-9B85-B441-BEEE-A112FE53793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48980" y="3901285"/>
              <a:ext cx="669603" cy="57023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70364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290D93A-2FFC-6847-8481-7A3D3A72A26E}"/>
              </a:ext>
            </a:extLst>
          </p:cNvPr>
          <p:cNvSpPr>
            <a:spLocks noGrp="1"/>
          </p:cNvSpPr>
          <p:nvPr>
            <p:ph type="title"/>
          </p:nvPr>
        </p:nvSpPr>
        <p:spPr>
          <a:xfrm>
            <a:off x="1554480" y="2419160"/>
            <a:ext cx="5769864" cy="936625"/>
          </a:xfrm>
        </p:spPr>
        <p:txBody>
          <a:bodyPr/>
          <a:lstStyle/>
          <a:p>
            <a:pPr algn="ctr"/>
            <a:r>
              <a:rPr lang="fr-FR" sz="3600" dirty="0"/>
              <a:t>WHY</a:t>
            </a:r>
            <a:br>
              <a:rPr lang="fr-FR" sz="3600" dirty="0"/>
            </a:br>
            <a:r>
              <a:rPr lang="fr-FR" sz="3600" dirty="0"/>
              <a:t> </a:t>
            </a:r>
            <a:r>
              <a:rPr lang="fr-FR" sz="3600" dirty="0" err="1"/>
              <a:t>can</a:t>
            </a:r>
            <a:r>
              <a:rPr lang="fr-FR" sz="3600" dirty="0"/>
              <a:t> </a:t>
            </a:r>
            <a:r>
              <a:rPr lang="fr-FR" sz="3600" dirty="0" err="1"/>
              <a:t>we</a:t>
            </a:r>
            <a:r>
              <a:rPr lang="fr-FR" sz="3600" dirty="0"/>
              <a:t> </a:t>
            </a:r>
            <a:r>
              <a:rPr lang="fr-FR" sz="3600" dirty="0" err="1"/>
              <a:t>recognise</a:t>
            </a:r>
            <a:r>
              <a:rPr lang="fr-FR" sz="3600" dirty="0"/>
              <a:t> </a:t>
            </a:r>
            <a:r>
              <a:rPr lang="fr-FR" sz="3600" dirty="0" err="1"/>
              <a:t>these</a:t>
            </a:r>
            <a:r>
              <a:rPr lang="fr-FR" sz="3600" dirty="0"/>
              <a:t> </a:t>
            </a:r>
            <a:r>
              <a:rPr lang="fr-FR" sz="3600" dirty="0" err="1"/>
              <a:t>signs</a:t>
            </a:r>
            <a:r>
              <a:rPr lang="fr-FR" sz="3600" dirty="0"/>
              <a:t> / logos / brands </a:t>
            </a:r>
            <a:r>
              <a:rPr lang="fr-FR" sz="3600" dirty="0" err="1"/>
              <a:t>so</a:t>
            </a:r>
            <a:r>
              <a:rPr lang="fr-FR" sz="3600" dirty="0"/>
              <a:t> </a:t>
            </a:r>
            <a:r>
              <a:rPr lang="fr-FR" sz="3600" dirty="0" err="1"/>
              <a:t>easily</a:t>
            </a:r>
            <a:r>
              <a:rPr lang="fr-FR" sz="3600" dirty="0"/>
              <a:t> ?</a:t>
            </a:r>
          </a:p>
        </p:txBody>
      </p:sp>
    </p:spTree>
    <p:extLst>
      <p:ext uri="{BB962C8B-B14F-4D97-AF65-F5344CB8AC3E}">
        <p14:creationId xmlns:p14="http://schemas.microsoft.com/office/powerpoint/2010/main" xmlns="" val="86768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08219" y="456994"/>
            <a:ext cx="8228135" cy="936625"/>
          </a:xfrm>
        </p:spPr>
        <p:txBody>
          <a:bodyPr/>
          <a:lstStyle/>
          <a:p>
            <a:r>
              <a:rPr lang="fr-CH" dirty="0"/>
              <a:t>Vote – </a:t>
            </a:r>
            <a:r>
              <a:rPr lang="fr-CH" dirty="0" err="1"/>
              <a:t>which</a:t>
            </a:r>
            <a:r>
              <a:rPr lang="fr-CH" dirty="0"/>
              <a:t> ‘cola’ </a:t>
            </a:r>
            <a:r>
              <a:rPr lang="fr-CH" dirty="0" err="1"/>
              <a:t>would</a:t>
            </a:r>
            <a:r>
              <a:rPr lang="fr-CH" dirty="0"/>
              <a:t> </a:t>
            </a:r>
            <a:r>
              <a:rPr lang="fr-CH" dirty="0" err="1"/>
              <a:t>you</a:t>
            </a:r>
            <a:r>
              <a:rPr lang="fr-CH" dirty="0"/>
              <a:t> </a:t>
            </a:r>
            <a:r>
              <a:rPr lang="fr-CH" dirty="0" err="1"/>
              <a:t>buy</a:t>
            </a:r>
            <a:r>
              <a:rPr lang="fr-CH" dirty="0"/>
              <a:t> ?</a:t>
            </a:r>
            <a:br>
              <a:rPr lang="fr-CH" dirty="0"/>
            </a:br>
            <a:r>
              <a:rPr lang="fr-CH" sz="1800" dirty="0" err="1"/>
              <a:t>Every</a:t>
            </a:r>
            <a:r>
              <a:rPr lang="fr-CH" sz="1800" dirty="0"/>
              <a:t> </a:t>
            </a:r>
            <a:r>
              <a:rPr lang="fr-CH" sz="1800" dirty="0" err="1"/>
              <a:t>bottle</a:t>
            </a:r>
            <a:r>
              <a:rPr lang="fr-CH" sz="1800" dirty="0"/>
              <a:t> </a:t>
            </a:r>
            <a:r>
              <a:rPr lang="fr-CH" sz="1800" dirty="0" err="1"/>
              <a:t>contains</a:t>
            </a:r>
            <a:r>
              <a:rPr lang="fr-CH" sz="1800" dirty="0"/>
              <a:t> 0,5l (</a:t>
            </a:r>
            <a:r>
              <a:rPr lang="fr-CH" sz="1800" dirty="0" err="1"/>
              <a:t>prices</a:t>
            </a:r>
            <a:r>
              <a:rPr lang="fr-CH" sz="1800" dirty="0"/>
              <a:t> in PLZ)</a:t>
            </a:r>
          </a:p>
        </p:txBody>
      </p:sp>
      <p:grpSp>
        <p:nvGrpSpPr>
          <p:cNvPr id="6" name="Groupe 5"/>
          <p:cNvGrpSpPr/>
          <p:nvPr/>
        </p:nvGrpSpPr>
        <p:grpSpPr>
          <a:xfrm>
            <a:off x="788443" y="1874425"/>
            <a:ext cx="508000" cy="481984"/>
            <a:chOff x="1747507" y="1533848"/>
            <a:chExt cx="508000" cy="481984"/>
          </a:xfrm>
        </p:grpSpPr>
        <p:sp>
          <p:nvSpPr>
            <p:cNvPr id="4" name="Rectangle à coins arrondis 3"/>
            <p:cNvSpPr/>
            <p:nvPr/>
          </p:nvSpPr>
          <p:spPr>
            <a:xfrm>
              <a:off x="1747507" y="1533848"/>
              <a:ext cx="508000" cy="477520"/>
            </a:xfrm>
            <a:prstGeom prst="roundRect">
              <a:avLst/>
            </a:prstGeom>
            <a:noFill/>
            <a:ln>
              <a:solidFill>
                <a:srgbClr val="16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ZoneTexte 4"/>
            <p:cNvSpPr txBox="1"/>
            <p:nvPr/>
          </p:nvSpPr>
          <p:spPr>
            <a:xfrm>
              <a:off x="1822083" y="1554167"/>
              <a:ext cx="338554" cy="461665"/>
            </a:xfrm>
            <a:prstGeom prst="rect">
              <a:avLst/>
            </a:prstGeom>
            <a:noFill/>
          </p:spPr>
          <p:txBody>
            <a:bodyPr wrap="square" rtlCol="0">
              <a:spAutoFit/>
            </a:bodyPr>
            <a:lstStyle/>
            <a:p>
              <a:r>
                <a:rPr lang="fr-CH" b="1">
                  <a:latin typeface="Calibri" panose="020F0502020204030204" pitchFamily="34" charset="0"/>
                </a:rPr>
                <a:t>1</a:t>
              </a:r>
            </a:p>
          </p:txBody>
        </p:sp>
      </p:grpSp>
      <p:grpSp>
        <p:nvGrpSpPr>
          <p:cNvPr id="8" name="Groupe 7"/>
          <p:cNvGrpSpPr/>
          <p:nvPr/>
        </p:nvGrpSpPr>
        <p:grpSpPr>
          <a:xfrm>
            <a:off x="2126913" y="1882353"/>
            <a:ext cx="508000" cy="481984"/>
            <a:chOff x="1706880" y="1574487"/>
            <a:chExt cx="508000" cy="481984"/>
          </a:xfrm>
        </p:grpSpPr>
        <p:sp>
          <p:nvSpPr>
            <p:cNvPr id="9" name="Rectangle à coins arrondis 8"/>
            <p:cNvSpPr/>
            <p:nvPr/>
          </p:nvSpPr>
          <p:spPr>
            <a:xfrm>
              <a:off x="1706880" y="1578951"/>
              <a:ext cx="508000" cy="477520"/>
            </a:xfrm>
            <a:prstGeom prst="roundRect">
              <a:avLst/>
            </a:prstGeom>
            <a:noFill/>
            <a:ln>
              <a:solidFill>
                <a:srgbClr val="16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ZoneTexte 9"/>
            <p:cNvSpPr txBox="1"/>
            <p:nvPr/>
          </p:nvSpPr>
          <p:spPr>
            <a:xfrm>
              <a:off x="1791603" y="1574487"/>
              <a:ext cx="338554" cy="461665"/>
            </a:xfrm>
            <a:prstGeom prst="rect">
              <a:avLst/>
            </a:prstGeom>
            <a:noFill/>
          </p:spPr>
          <p:txBody>
            <a:bodyPr wrap="square" rtlCol="0">
              <a:spAutoFit/>
            </a:bodyPr>
            <a:lstStyle/>
            <a:p>
              <a:r>
                <a:rPr lang="fr-CH" b="1">
                  <a:latin typeface="Calibri" panose="020F0502020204030204" pitchFamily="34" charset="0"/>
                </a:rPr>
                <a:t>2</a:t>
              </a:r>
            </a:p>
          </p:txBody>
        </p:sp>
      </p:grpSp>
      <p:grpSp>
        <p:nvGrpSpPr>
          <p:cNvPr id="11" name="Groupe 10"/>
          <p:cNvGrpSpPr/>
          <p:nvPr/>
        </p:nvGrpSpPr>
        <p:grpSpPr>
          <a:xfrm>
            <a:off x="3516387" y="1874425"/>
            <a:ext cx="508000" cy="477520"/>
            <a:chOff x="1727200" y="1546240"/>
            <a:chExt cx="508000" cy="477520"/>
          </a:xfrm>
        </p:grpSpPr>
        <p:sp>
          <p:nvSpPr>
            <p:cNvPr id="12" name="Rectangle à coins arrondis 11"/>
            <p:cNvSpPr/>
            <p:nvPr/>
          </p:nvSpPr>
          <p:spPr>
            <a:xfrm>
              <a:off x="1727200" y="1546240"/>
              <a:ext cx="508000" cy="477520"/>
            </a:xfrm>
            <a:prstGeom prst="roundRect">
              <a:avLst/>
            </a:prstGeom>
            <a:noFill/>
            <a:ln>
              <a:solidFill>
                <a:srgbClr val="16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ZoneTexte 12"/>
            <p:cNvSpPr txBox="1"/>
            <p:nvPr/>
          </p:nvSpPr>
          <p:spPr>
            <a:xfrm>
              <a:off x="1811923" y="1554167"/>
              <a:ext cx="340158" cy="461665"/>
            </a:xfrm>
            <a:prstGeom prst="rect">
              <a:avLst/>
            </a:prstGeom>
            <a:noFill/>
          </p:spPr>
          <p:txBody>
            <a:bodyPr wrap="none" rtlCol="0">
              <a:spAutoFit/>
            </a:bodyPr>
            <a:lstStyle/>
            <a:p>
              <a:r>
                <a:rPr lang="fr-CH" b="1">
                  <a:latin typeface="Calibri" panose="020F0502020204030204" pitchFamily="34" charset="0"/>
                </a:rPr>
                <a:t>3</a:t>
              </a:r>
            </a:p>
          </p:txBody>
        </p:sp>
      </p:grpSp>
      <p:grpSp>
        <p:nvGrpSpPr>
          <p:cNvPr id="14" name="Groupe 13"/>
          <p:cNvGrpSpPr/>
          <p:nvPr/>
        </p:nvGrpSpPr>
        <p:grpSpPr>
          <a:xfrm>
            <a:off x="5078160" y="1879514"/>
            <a:ext cx="508000" cy="477520"/>
            <a:chOff x="1727200" y="1546240"/>
            <a:chExt cx="508000" cy="477520"/>
          </a:xfrm>
        </p:grpSpPr>
        <p:sp>
          <p:nvSpPr>
            <p:cNvPr id="15" name="Rectangle à coins arrondis 14"/>
            <p:cNvSpPr/>
            <p:nvPr/>
          </p:nvSpPr>
          <p:spPr>
            <a:xfrm>
              <a:off x="1727200" y="1546240"/>
              <a:ext cx="508000" cy="477520"/>
            </a:xfrm>
            <a:prstGeom prst="roundRect">
              <a:avLst/>
            </a:prstGeom>
            <a:noFill/>
            <a:ln>
              <a:solidFill>
                <a:srgbClr val="16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ZoneTexte 15"/>
            <p:cNvSpPr txBox="1"/>
            <p:nvPr/>
          </p:nvSpPr>
          <p:spPr>
            <a:xfrm>
              <a:off x="1811923" y="1554167"/>
              <a:ext cx="340158" cy="461665"/>
            </a:xfrm>
            <a:prstGeom prst="rect">
              <a:avLst/>
            </a:prstGeom>
            <a:noFill/>
          </p:spPr>
          <p:txBody>
            <a:bodyPr wrap="none" rtlCol="0">
              <a:spAutoFit/>
            </a:bodyPr>
            <a:lstStyle/>
            <a:p>
              <a:r>
                <a:rPr lang="fr-CH" b="1">
                  <a:latin typeface="Calibri" panose="020F0502020204030204" pitchFamily="34" charset="0"/>
                </a:rPr>
                <a:t>4</a:t>
              </a:r>
            </a:p>
          </p:txBody>
        </p:sp>
      </p:grpSp>
      <p:grpSp>
        <p:nvGrpSpPr>
          <p:cNvPr id="17" name="Groupe 16"/>
          <p:cNvGrpSpPr/>
          <p:nvPr/>
        </p:nvGrpSpPr>
        <p:grpSpPr>
          <a:xfrm>
            <a:off x="6467634" y="1882352"/>
            <a:ext cx="508000" cy="477520"/>
            <a:chOff x="1727200" y="1546240"/>
            <a:chExt cx="508000" cy="477520"/>
          </a:xfrm>
        </p:grpSpPr>
        <p:sp>
          <p:nvSpPr>
            <p:cNvPr id="18" name="Rectangle à coins arrondis 17"/>
            <p:cNvSpPr/>
            <p:nvPr/>
          </p:nvSpPr>
          <p:spPr>
            <a:xfrm>
              <a:off x="1727200" y="1546240"/>
              <a:ext cx="508000" cy="477520"/>
            </a:xfrm>
            <a:prstGeom prst="roundRect">
              <a:avLst/>
            </a:prstGeom>
            <a:noFill/>
            <a:ln>
              <a:solidFill>
                <a:srgbClr val="16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ZoneTexte 18"/>
            <p:cNvSpPr txBox="1"/>
            <p:nvPr/>
          </p:nvSpPr>
          <p:spPr>
            <a:xfrm>
              <a:off x="1811923" y="1554167"/>
              <a:ext cx="340158" cy="461665"/>
            </a:xfrm>
            <a:prstGeom prst="rect">
              <a:avLst/>
            </a:prstGeom>
            <a:noFill/>
          </p:spPr>
          <p:txBody>
            <a:bodyPr wrap="none" rtlCol="0">
              <a:spAutoFit/>
            </a:bodyPr>
            <a:lstStyle/>
            <a:p>
              <a:r>
                <a:rPr lang="fr-CH" b="1">
                  <a:latin typeface="Calibri" panose="020F0502020204030204" pitchFamily="34" charset="0"/>
                </a:rPr>
                <a:t>5</a:t>
              </a:r>
            </a:p>
          </p:txBody>
        </p:sp>
      </p:grpSp>
      <p:grpSp>
        <p:nvGrpSpPr>
          <p:cNvPr id="20" name="Groupe 19"/>
          <p:cNvGrpSpPr/>
          <p:nvPr/>
        </p:nvGrpSpPr>
        <p:grpSpPr>
          <a:xfrm>
            <a:off x="7976985" y="1866497"/>
            <a:ext cx="508000" cy="477520"/>
            <a:chOff x="1727200" y="1546240"/>
            <a:chExt cx="508000" cy="477520"/>
          </a:xfrm>
        </p:grpSpPr>
        <p:sp>
          <p:nvSpPr>
            <p:cNvPr id="21" name="Rectangle à coins arrondis 20"/>
            <p:cNvSpPr/>
            <p:nvPr/>
          </p:nvSpPr>
          <p:spPr>
            <a:xfrm>
              <a:off x="1727200" y="1546240"/>
              <a:ext cx="508000" cy="477520"/>
            </a:xfrm>
            <a:prstGeom prst="roundRect">
              <a:avLst/>
            </a:prstGeom>
            <a:noFill/>
            <a:ln>
              <a:solidFill>
                <a:srgbClr val="165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ZoneTexte 21"/>
            <p:cNvSpPr txBox="1"/>
            <p:nvPr/>
          </p:nvSpPr>
          <p:spPr>
            <a:xfrm>
              <a:off x="1811923" y="1554167"/>
              <a:ext cx="340158" cy="461665"/>
            </a:xfrm>
            <a:prstGeom prst="rect">
              <a:avLst/>
            </a:prstGeom>
            <a:noFill/>
          </p:spPr>
          <p:txBody>
            <a:bodyPr wrap="none" rtlCol="0">
              <a:spAutoFit/>
            </a:bodyPr>
            <a:lstStyle/>
            <a:p>
              <a:r>
                <a:rPr lang="fr-CH" b="1">
                  <a:latin typeface="Calibri" panose="020F0502020204030204" pitchFamily="34" charset="0"/>
                </a:rPr>
                <a:t>6</a:t>
              </a:r>
            </a:p>
          </p:txBody>
        </p:sp>
      </p:grpSp>
      <p:pic>
        <p:nvPicPr>
          <p:cNvPr id="1028" name="Picture 4" descr="Résultat de recherche d'images pour &quot;cola&quot;"/>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0183" r="22081"/>
          <a:stretch/>
        </p:blipFill>
        <p:spPr bwMode="auto">
          <a:xfrm>
            <a:off x="1826484" y="2611528"/>
            <a:ext cx="1447411" cy="2736358"/>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Résultat de recherche d'images pour &quot;virgin cola&quot;"/>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3749" r="52195"/>
          <a:stretch/>
        </p:blipFill>
        <p:spPr bwMode="auto">
          <a:xfrm>
            <a:off x="6329136" y="2670786"/>
            <a:ext cx="993959" cy="282259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Résultat de recherche d'images pour &quot;pepsi bouteille&quot;"/>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3947" t="-135" r="29904" b="-135"/>
          <a:stretch/>
        </p:blipFill>
        <p:spPr bwMode="auto">
          <a:xfrm>
            <a:off x="7576046" y="2547868"/>
            <a:ext cx="1360308" cy="294794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rotWithShape="1">
          <a:blip r:embed="rId6"/>
          <a:srcRect l="27837" r="29194"/>
          <a:stretch/>
        </p:blipFill>
        <p:spPr>
          <a:xfrm>
            <a:off x="3273895" y="2832751"/>
            <a:ext cx="1080905" cy="2515528"/>
          </a:xfrm>
          <a:prstGeom prst="rect">
            <a:avLst/>
          </a:prstGeom>
        </p:spPr>
      </p:pic>
      <p:pic>
        <p:nvPicPr>
          <p:cNvPr id="23" name="Picture 22"/>
          <p:cNvPicPr>
            <a:picLocks noChangeAspect="1"/>
          </p:cNvPicPr>
          <p:nvPr/>
        </p:nvPicPr>
        <p:blipFill rotWithShape="1">
          <a:blip r:embed="rId7"/>
          <a:srcRect l="32448" r="33273"/>
          <a:stretch/>
        </p:blipFill>
        <p:spPr>
          <a:xfrm>
            <a:off x="4867176" y="2670786"/>
            <a:ext cx="963608" cy="2811025"/>
          </a:xfrm>
          <a:prstGeom prst="rect">
            <a:avLst/>
          </a:prstGeom>
        </p:spPr>
      </p:pic>
      <p:pic>
        <p:nvPicPr>
          <p:cNvPr id="24" name="Picture 23"/>
          <p:cNvPicPr>
            <a:picLocks noChangeAspect="1"/>
          </p:cNvPicPr>
          <p:nvPr/>
        </p:nvPicPr>
        <p:blipFill rotWithShape="1">
          <a:blip r:embed="rId8"/>
          <a:srcRect l="36623" t="2996" r="36690" b="3825"/>
          <a:stretch/>
        </p:blipFill>
        <p:spPr>
          <a:xfrm>
            <a:off x="700644" y="2778826"/>
            <a:ext cx="700644" cy="2446318"/>
          </a:xfrm>
          <a:prstGeom prst="rect">
            <a:avLst/>
          </a:prstGeom>
        </p:spPr>
      </p:pic>
      <p:sp>
        <p:nvSpPr>
          <p:cNvPr id="25" name="TextBox 24"/>
          <p:cNvSpPr txBox="1"/>
          <p:nvPr/>
        </p:nvSpPr>
        <p:spPr>
          <a:xfrm>
            <a:off x="705578" y="5481811"/>
            <a:ext cx="590865"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fr-CH" sz="2000">
                <a:solidFill>
                  <a:srgbClr val="000000"/>
                </a:solidFill>
                <a:latin typeface="Arial"/>
                <a:ea typeface="Arial"/>
                <a:cs typeface="Arial"/>
                <a:sym typeface="Arial"/>
              </a:rPr>
              <a:t>2</a:t>
            </a:r>
            <a:r>
              <a:rPr kumimoji="0" lang="fr-CH" sz="2000" b="0" i="0" u="none" strike="noStrike" cap="none" spc="0" normalizeH="0" baseline="0">
                <a:ln>
                  <a:noFill/>
                </a:ln>
                <a:solidFill>
                  <a:srgbClr val="000000"/>
                </a:solidFill>
                <a:effectLst/>
                <a:uFillTx/>
                <a:latin typeface="Arial"/>
                <a:ea typeface="Arial"/>
                <a:cs typeface="Arial"/>
                <a:sym typeface="Arial"/>
              </a:rPr>
              <a:t>,20</a:t>
            </a:r>
          </a:p>
        </p:txBody>
      </p:sp>
      <p:sp>
        <p:nvSpPr>
          <p:cNvPr id="31" name="TextBox 30"/>
          <p:cNvSpPr txBox="1"/>
          <p:nvPr/>
        </p:nvSpPr>
        <p:spPr>
          <a:xfrm>
            <a:off x="2085480" y="5481811"/>
            <a:ext cx="541172"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fr-CH" sz="2000">
                <a:solidFill>
                  <a:srgbClr val="000000"/>
                </a:solidFill>
              </a:rPr>
              <a:t>2,10</a:t>
            </a:r>
            <a:endParaRPr kumimoji="0" lang="fr-CH" sz="2000" b="0" i="0" u="none" strike="noStrike" cap="none" spc="0" normalizeH="0" baseline="0">
              <a:ln>
                <a:noFill/>
              </a:ln>
              <a:solidFill>
                <a:srgbClr val="000000"/>
              </a:solidFill>
              <a:effectLst/>
              <a:uFillTx/>
              <a:latin typeface="Arial"/>
              <a:ea typeface="Arial"/>
              <a:cs typeface="Arial"/>
              <a:sym typeface="Arial"/>
            </a:endParaRPr>
          </a:p>
        </p:txBody>
      </p:sp>
      <p:sp>
        <p:nvSpPr>
          <p:cNvPr id="32" name="TextBox 31"/>
          <p:cNvSpPr txBox="1"/>
          <p:nvPr/>
        </p:nvSpPr>
        <p:spPr>
          <a:xfrm>
            <a:off x="3564330" y="5481811"/>
            <a:ext cx="590865"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fr-CH" sz="2000" b="0" i="0" u="none" strike="noStrike" cap="none" spc="0" normalizeH="0" baseline="0">
                <a:ln>
                  <a:noFill/>
                </a:ln>
                <a:solidFill>
                  <a:srgbClr val="000000"/>
                </a:solidFill>
                <a:effectLst/>
                <a:uFillTx/>
                <a:latin typeface="Arial"/>
                <a:ea typeface="Arial"/>
                <a:cs typeface="Arial"/>
                <a:sym typeface="Arial"/>
              </a:rPr>
              <a:t>3,70</a:t>
            </a:r>
          </a:p>
        </p:txBody>
      </p:sp>
      <p:sp>
        <p:nvSpPr>
          <p:cNvPr id="33" name="TextBox 32"/>
          <p:cNvSpPr txBox="1"/>
          <p:nvPr/>
        </p:nvSpPr>
        <p:spPr>
          <a:xfrm>
            <a:off x="5053547" y="5493376"/>
            <a:ext cx="590865"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fr-CH" sz="2000" b="0" i="0" u="none" strike="noStrike" cap="none" spc="0" normalizeH="0" baseline="0">
                <a:ln>
                  <a:noFill/>
                </a:ln>
                <a:solidFill>
                  <a:srgbClr val="000000"/>
                </a:solidFill>
                <a:effectLst/>
                <a:uFillTx/>
                <a:latin typeface="Arial"/>
                <a:ea typeface="Arial"/>
                <a:cs typeface="Arial"/>
                <a:sym typeface="Arial"/>
              </a:rPr>
              <a:t>4,00</a:t>
            </a:r>
          </a:p>
        </p:txBody>
      </p:sp>
      <p:sp>
        <p:nvSpPr>
          <p:cNvPr id="34" name="TextBox 33"/>
          <p:cNvSpPr txBox="1"/>
          <p:nvPr/>
        </p:nvSpPr>
        <p:spPr>
          <a:xfrm>
            <a:off x="6515888" y="5481811"/>
            <a:ext cx="590865"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fr-CH" sz="2000" b="0" i="0" u="none" strike="noStrike" cap="none" spc="0" normalizeH="0" baseline="0">
                <a:ln>
                  <a:noFill/>
                </a:ln>
                <a:solidFill>
                  <a:srgbClr val="000000"/>
                </a:solidFill>
                <a:effectLst/>
                <a:uFillTx/>
                <a:latin typeface="Arial"/>
                <a:ea typeface="Arial"/>
                <a:cs typeface="Arial"/>
                <a:sym typeface="Arial"/>
              </a:rPr>
              <a:t>3,40</a:t>
            </a:r>
          </a:p>
        </p:txBody>
      </p:sp>
      <p:sp>
        <p:nvSpPr>
          <p:cNvPr id="35" name="TextBox 34"/>
          <p:cNvSpPr txBox="1"/>
          <p:nvPr/>
        </p:nvSpPr>
        <p:spPr>
          <a:xfrm>
            <a:off x="8021614" y="5493376"/>
            <a:ext cx="590865"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fr-CH" sz="2000">
                <a:solidFill>
                  <a:srgbClr val="000000"/>
                </a:solidFill>
                <a:latin typeface="Arial"/>
                <a:ea typeface="Arial"/>
                <a:cs typeface="Arial"/>
                <a:sym typeface="Arial"/>
              </a:rPr>
              <a:t>3,9</a:t>
            </a:r>
            <a:r>
              <a:rPr kumimoji="0" lang="fr-CH" sz="2000" b="0" i="0" u="none" strike="noStrike" cap="none" spc="0" normalizeH="0" baseline="0">
                <a:ln>
                  <a:noFill/>
                </a:ln>
                <a:solidFill>
                  <a:srgbClr val="000000"/>
                </a:solidFill>
                <a:effectLst/>
                <a:uFillTx/>
                <a:latin typeface="Arial"/>
                <a:ea typeface="Arial"/>
                <a:cs typeface="Arial"/>
                <a:sym typeface="Arial"/>
              </a:rPr>
              <a:t>0</a:t>
            </a:r>
          </a:p>
        </p:txBody>
      </p:sp>
    </p:spTree>
    <p:extLst>
      <p:ext uri="{BB962C8B-B14F-4D97-AF65-F5344CB8AC3E}">
        <p14:creationId xmlns:p14="http://schemas.microsoft.com/office/powerpoint/2010/main" xmlns="" val="22695092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DCC41-4745-4F81-BAD1-8DB3738CD0B4}"/>
              </a:ext>
            </a:extLst>
          </p:cNvPr>
          <p:cNvSpPr>
            <a:spLocks noGrp="1"/>
          </p:cNvSpPr>
          <p:nvPr>
            <p:ph type="title"/>
          </p:nvPr>
        </p:nvSpPr>
        <p:spPr>
          <a:xfrm>
            <a:off x="677377" y="200286"/>
            <a:ext cx="8228135" cy="936625"/>
          </a:xfrm>
        </p:spPr>
        <p:txBody>
          <a:bodyPr/>
          <a:lstStyle/>
          <a:p>
            <a:r>
              <a:rPr lang="fr-CH" dirty="0" err="1"/>
              <a:t>True</a:t>
            </a:r>
            <a:r>
              <a:rPr lang="fr-CH" dirty="0"/>
              <a:t> </a:t>
            </a:r>
            <a:r>
              <a:rPr lang="fr-CH" dirty="0" err="1"/>
              <a:t>Branding</a:t>
            </a:r>
            <a:endParaRPr lang="fr-CH" dirty="0"/>
          </a:p>
        </p:txBody>
      </p:sp>
      <p:pic>
        <p:nvPicPr>
          <p:cNvPr id="5" name="Picture 4" descr="A screenshot of a cell phone&#10;&#10;Description automatically generated">
            <a:extLst>
              <a:ext uri="{FF2B5EF4-FFF2-40B4-BE49-F238E27FC236}">
                <a16:creationId xmlns:a16="http://schemas.microsoft.com/office/drawing/2014/main" xmlns="" id="{1246036E-ED48-4BF7-8C94-4D47A64F5EE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62418" y="1105319"/>
            <a:ext cx="6184377" cy="5084082"/>
          </a:xfrm>
          <a:prstGeom prst="rect">
            <a:avLst/>
          </a:prstGeom>
        </p:spPr>
      </p:pic>
      <p:sp>
        <p:nvSpPr>
          <p:cNvPr id="7" name="ZoneTexte 4">
            <a:extLst>
              <a:ext uri="{FF2B5EF4-FFF2-40B4-BE49-F238E27FC236}">
                <a16:creationId xmlns:a16="http://schemas.microsoft.com/office/drawing/2014/main" xmlns="" id="{1844DC98-A13B-4394-AF9B-0392CCD90C09}"/>
              </a:ext>
            </a:extLst>
          </p:cNvPr>
          <p:cNvSpPr txBox="1"/>
          <p:nvPr/>
        </p:nvSpPr>
        <p:spPr>
          <a:xfrm>
            <a:off x="212035" y="6189401"/>
            <a:ext cx="2691763" cy="253916"/>
          </a:xfrm>
          <a:prstGeom prst="rect">
            <a:avLst/>
          </a:prstGeom>
          <a:noFill/>
        </p:spPr>
        <p:txBody>
          <a:bodyPr wrap="none" rtlCol="0">
            <a:spAutoFit/>
          </a:bodyPr>
          <a:lstStyle/>
          <a:p>
            <a:r>
              <a:rPr lang="fr-FR" sz="1050" i="1" dirty="0">
                <a:latin typeface="Calibri Light" panose="020F0302020204030204" pitchFamily="34" charset="0"/>
                <a:cs typeface="Calibri Light" panose="020F0302020204030204" pitchFamily="34" charset="0"/>
              </a:rPr>
              <a:t>Source : Click Laura (2019), </a:t>
            </a:r>
            <a:r>
              <a:rPr lang="fr-FR" sz="1050" i="1" dirty="0" err="1">
                <a:latin typeface="Calibri Light" panose="020F0302020204030204" pitchFamily="34" charset="0"/>
                <a:cs typeface="Calibri Light" panose="020F0302020204030204" pitchFamily="34" charset="0"/>
              </a:rPr>
              <a:t>Bluekite</a:t>
            </a:r>
            <a:r>
              <a:rPr lang="fr-FR" sz="1050" i="1" dirty="0">
                <a:latin typeface="Calibri Light" panose="020F0302020204030204" pitchFamily="34" charset="0"/>
                <a:cs typeface="Calibri Light" panose="020F0302020204030204" pitchFamily="34" charset="0"/>
              </a:rPr>
              <a:t> marketing</a:t>
            </a:r>
          </a:p>
        </p:txBody>
      </p:sp>
    </p:spTree>
    <p:extLst>
      <p:ext uri="{BB962C8B-B14F-4D97-AF65-F5344CB8AC3E}">
        <p14:creationId xmlns:p14="http://schemas.microsoft.com/office/powerpoint/2010/main" xmlns="" val="2782226130"/>
      </p:ext>
    </p:extLst>
  </p:cSld>
  <p:clrMapOvr>
    <a:masterClrMapping/>
  </p:clrMapOvr>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1779</Words>
  <Application>Microsoft Office PowerPoint</Application>
  <PresentationFormat>Prezentácia na obrazovke (4:3)</PresentationFormat>
  <Paragraphs>302</Paragraphs>
  <Slides>48</Slides>
  <Notes>25</Notes>
  <HiddenSlides>6</HiddenSlides>
  <MMClips>0</MMClips>
  <ScaleCrop>false</ScaleCrop>
  <HeadingPairs>
    <vt:vector size="4" baseType="variant">
      <vt:variant>
        <vt:lpstr>Motív</vt:lpstr>
      </vt:variant>
      <vt:variant>
        <vt:i4>1</vt:i4>
      </vt:variant>
      <vt:variant>
        <vt:lpstr>Nadpisy snímok</vt:lpstr>
      </vt:variant>
      <vt:variant>
        <vt:i4>48</vt:i4>
      </vt:variant>
    </vt:vector>
  </HeadingPairs>
  <TitlesOfParts>
    <vt:vector size="49" baseType="lpstr">
      <vt:lpstr>Thème Office</vt:lpstr>
      <vt:lpstr>Snímka 1</vt:lpstr>
      <vt:lpstr>Dzień dobry i dziękuję za zaproszenie mnie tutaj</vt:lpstr>
      <vt:lpstr>Snímka 3</vt:lpstr>
      <vt:lpstr>E-vote</vt:lpstr>
      <vt:lpstr>How many of these brands do you recognise ?</vt:lpstr>
      <vt:lpstr>Can you recognise them without their name ?</vt:lpstr>
      <vt:lpstr>WHY  can we recognise these signs / logos / brands so easily ?</vt:lpstr>
      <vt:lpstr>Vote – which ‘cola’ would you buy ? Every bottle contains 0,5l (prices in PLZ)</vt:lpstr>
      <vt:lpstr>True Branding</vt:lpstr>
      <vt:lpstr>Developping your brand</vt:lpstr>
      <vt:lpstr>Brand management</vt:lpstr>
      <vt:lpstr>Territorial brands</vt:lpstr>
      <vt:lpstr>Information behind your brand</vt:lpstr>
      <vt:lpstr>Carpathia brand</vt:lpstr>
      <vt:lpstr>« Google » search for « Carpathia »</vt:lpstr>
      <vt:lpstr>« Google » search for « Carpathian brand »</vt:lpstr>
      <vt:lpstr>How many brands ?   Is an intersectorial brand the answer ?</vt:lpstr>
      <vt:lpstr>Your brand practical exercise </vt:lpstr>
      <vt:lpstr>Snímka 19</vt:lpstr>
      <vt:lpstr>A practical exemple from the alpine area : the brand ‘VALAIS’</vt:lpstr>
      <vt:lpstr>southern switzerland ‘dolce-vita’</vt:lpstr>
      <vt:lpstr>Many constraints and difficulties to unify</vt:lpstr>
      <vt:lpstr>Before the process…</vt:lpstr>
      <vt:lpstr>AFTER the process…</vt:lpstr>
      <vt:lpstr>Snímka 25</vt:lpstr>
      <vt:lpstr>A full guide for the brand’s personality : 20 signs of identity define the physical portrait of Valais</vt:lpstr>
      <vt:lpstr>Identity portrait 6 cross-cutting concepts sum up the Valais</vt:lpstr>
      <vt:lpstr>The VALUES in text</vt:lpstr>
      <vt:lpstr>The VALUES in picture</vt:lpstr>
      <vt:lpstr>Snímka 30</vt:lpstr>
      <vt:lpstr>Snímka 31</vt:lpstr>
      <vt:lpstr>Serving the ‘tourism’ industry</vt:lpstr>
      <vt:lpstr>Snímka 33</vt:lpstr>
      <vt:lpstr>Snímka 34</vt:lpstr>
      <vt:lpstr>Snímka 35</vt:lpstr>
      <vt:lpstr>Snímka 36</vt:lpstr>
      <vt:lpstr>promotion of our INDUSTRIES ex : Aproz mineral water creating a ‘valais’ pure mineral water</vt:lpstr>
      <vt:lpstr>Media presence through event sponsoring ex : Crans-Montana Omega European Masters Golf</vt:lpstr>
      <vt:lpstr>Support of culture and traditions through events ex : Cow fighting final event</vt:lpstr>
      <vt:lpstr>The results… a performance analyses in switzerland</vt:lpstr>
      <vt:lpstr>protected awarness labels</vt:lpstr>
      <vt:lpstr>Readiness to buy</vt:lpstr>
      <vt:lpstr>Main learnings from the study</vt:lpstr>
      <vt:lpstr>2nd step : a quality label to promote quality and sustainability in local entreprises </vt:lpstr>
      <vt:lpstr>Other good practices in the alpine area :</vt:lpstr>
      <vt:lpstr>Simon Sinek / The golden circle   https://www.ted.com/talks/simon_sinek_how_great_leaders_inspire_action?language=pl</vt:lpstr>
      <vt:lpstr>Snímka 47</vt:lpstr>
      <vt:lpstr>Snímka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MARKETING    8e séance de planification : Témoignage pratique avec M. Bastien Molk, technicien en marketing</dc:title>
  <dc:creator>Broccard Manu</dc:creator>
  <cp:lastModifiedBy>Silvia Nusová</cp:lastModifiedBy>
  <cp:revision>4</cp:revision>
  <dcterms:created xsi:type="dcterms:W3CDTF">2020-04-21T14:29:13Z</dcterms:created>
  <dcterms:modified xsi:type="dcterms:W3CDTF">2020-09-25T07:15:27Z</dcterms:modified>
</cp:coreProperties>
</file>